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94" r:id="rId4"/>
    <p:sldId id="265" r:id="rId5"/>
    <p:sldId id="293" r:id="rId6"/>
    <p:sldId id="264" r:id="rId7"/>
    <p:sldId id="261" r:id="rId8"/>
    <p:sldId id="332" r:id="rId9"/>
    <p:sldId id="266" r:id="rId10"/>
    <p:sldId id="333" r:id="rId11"/>
    <p:sldId id="296" r:id="rId12"/>
    <p:sldId id="260" r:id="rId13"/>
    <p:sldId id="295" r:id="rId14"/>
    <p:sldId id="297" r:id="rId15"/>
    <p:sldId id="285" r:id="rId16"/>
    <p:sldId id="281" r:id="rId17"/>
    <p:sldId id="286" r:id="rId18"/>
    <p:sldId id="287" r:id="rId19"/>
    <p:sldId id="289" r:id="rId20"/>
    <p:sldId id="303" r:id="rId21"/>
    <p:sldId id="306" r:id="rId22"/>
    <p:sldId id="305" r:id="rId23"/>
    <p:sldId id="307" r:id="rId24"/>
    <p:sldId id="330" r:id="rId25"/>
    <p:sldId id="304" r:id="rId26"/>
    <p:sldId id="308" r:id="rId27"/>
    <p:sldId id="309" r:id="rId28"/>
    <p:sldId id="291" r:id="rId29"/>
    <p:sldId id="298" r:id="rId30"/>
    <p:sldId id="319" r:id="rId31"/>
    <p:sldId id="310" r:id="rId32"/>
    <p:sldId id="311" r:id="rId33"/>
    <p:sldId id="312" r:id="rId34"/>
    <p:sldId id="313" r:id="rId35"/>
    <p:sldId id="314" r:id="rId36"/>
    <p:sldId id="315" r:id="rId37"/>
    <p:sldId id="317" r:id="rId38"/>
    <p:sldId id="324" r:id="rId39"/>
    <p:sldId id="323" r:id="rId40"/>
    <p:sldId id="321" r:id="rId41"/>
    <p:sldId id="318" r:id="rId4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2" d="100"/>
          <a:sy n="82" d="100"/>
        </p:scale>
        <p:origin x="1474" y="5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5/11/2020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5/11/2020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5/11/2020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5/11/2020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5/11/2020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5/11/2020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5/11/2020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5/11/2020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5/11/2020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5/11/2020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5/11/2020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5/11/2020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br>
              <a:rPr lang="en-IN" b="1" dirty="0">
                <a:solidFill>
                  <a:srgbClr val="FF0000"/>
                </a:solidFill>
              </a:rPr>
            </a:br>
            <a:br>
              <a:rPr lang="en-IN" b="1" dirty="0">
                <a:solidFill>
                  <a:srgbClr val="FF0000"/>
                </a:solidFill>
              </a:rPr>
            </a:br>
            <a:br>
              <a:rPr lang="en-IN" b="1" dirty="0">
                <a:solidFill>
                  <a:srgbClr val="FF0000"/>
                </a:solidFill>
              </a:rPr>
            </a:br>
            <a:br>
              <a:rPr lang="en-IN" b="1" dirty="0">
                <a:solidFill>
                  <a:srgbClr val="FF0000"/>
                </a:solidFill>
              </a:rPr>
            </a:br>
            <a:br>
              <a:rPr lang="en-IN" b="1" dirty="0">
                <a:solidFill>
                  <a:srgbClr val="FF0000"/>
                </a:solidFill>
              </a:rPr>
            </a:br>
            <a:r>
              <a:rPr lang="en-IN" b="1" dirty="0">
                <a:solidFill>
                  <a:srgbClr val="FF0000"/>
                </a:solidFill>
              </a:rPr>
              <a:t>For </a:t>
            </a:r>
            <a:r>
              <a:rPr lang="en-IN" b="1">
                <a:solidFill>
                  <a:srgbClr val="FF0000"/>
                </a:solidFill>
              </a:rPr>
              <a:t>D – I Geography </a:t>
            </a:r>
            <a:r>
              <a:rPr lang="en-IN" b="1" dirty="0">
                <a:solidFill>
                  <a:srgbClr val="FF0000"/>
                </a:solidFill>
              </a:rPr>
              <a:t>(Hon’s)</a:t>
            </a:r>
            <a:br>
              <a:rPr lang="en-IN" b="1" dirty="0">
                <a:solidFill>
                  <a:srgbClr val="FF0000"/>
                </a:solidFill>
              </a:rPr>
            </a:br>
            <a:r>
              <a:rPr lang="en-IN" b="1" dirty="0">
                <a:solidFill>
                  <a:srgbClr val="FF0000"/>
                </a:solidFill>
              </a:rPr>
              <a:t>Paper – Physical Geography</a:t>
            </a:r>
            <a:br>
              <a:rPr lang="en-IN" b="1" dirty="0">
                <a:solidFill>
                  <a:srgbClr val="FF0000"/>
                </a:solidFill>
              </a:rPr>
            </a:br>
            <a:r>
              <a:rPr lang="en-IN" b="1" dirty="0">
                <a:solidFill>
                  <a:srgbClr val="FF0000"/>
                </a:solidFill>
              </a:rPr>
              <a:t>                           BY</a:t>
            </a:r>
            <a:br>
              <a:rPr lang="en-IN" b="1" dirty="0">
                <a:solidFill>
                  <a:srgbClr val="FF0000"/>
                </a:solidFill>
              </a:rPr>
            </a:br>
            <a:r>
              <a:rPr lang="en-IN" b="1" dirty="0">
                <a:solidFill>
                  <a:srgbClr val="FF0000"/>
                </a:solidFill>
              </a:rPr>
              <a:t>                    </a:t>
            </a:r>
            <a:r>
              <a:rPr lang="en-IN" b="1" dirty="0" err="1">
                <a:solidFill>
                  <a:srgbClr val="FF0000"/>
                </a:solidFill>
              </a:rPr>
              <a:t>Dr.</a:t>
            </a:r>
            <a:r>
              <a:rPr lang="en-IN" b="1" dirty="0">
                <a:solidFill>
                  <a:srgbClr val="FF0000"/>
                </a:solidFill>
              </a:rPr>
              <a:t> ALPNA JYOTI</a:t>
            </a:r>
            <a:br>
              <a:rPr lang="en-IN" b="1" dirty="0">
                <a:solidFill>
                  <a:srgbClr val="FF0000"/>
                </a:solidFill>
              </a:rPr>
            </a:br>
            <a:r>
              <a:rPr lang="en-IN" b="1" dirty="0" err="1">
                <a:solidFill>
                  <a:srgbClr val="FF0000"/>
                </a:solidFill>
              </a:rPr>
              <a:t>Deptt</a:t>
            </a:r>
            <a:r>
              <a:rPr lang="en-IN" b="1" dirty="0">
                <a:solidFill>
                  <a:srgbClr val="FF0000"/>
                </a:solidFill>
              </a:rPr>
              <a:t>. of Geography, Marwari College, </a:t>
            </a:r>
            <a:r>
              <a:rPr lang="en-IN" b="1" dirty="0" err="1">
                <a:solidFill>
                  <a:srgbClr val="FF0000"/>
                </a:solidFill>
              </a:rPr>
              <a:t>Darbhanga</a:t>
            </a:r>
            <a:br>
              <a:rPr lang="en-IN" dirty="0">
                <a:solidFill>
                  <a:srgbClr val="FF0000"/>
                </a:solidFill>
              </a:rPr>
            </a:br>
            <a:r>
              <a:rPr lang="en-IN" b="1" dirty="0">
                <a:solidFill>
                  <a:srgbClr val="FF0000"/>
                </a:solidFill>
              </a:rPr>
              <a:t>                            LNM University, </a:t>
            </a:r>
            <a:r>
              <a:rPr lang="en-IN" b="1" dirty="0" err="1">
                <a:solidFill>
                  <a:srgbClr val="FF0000"/>
                </a:solidFill>
              </a:rPr>
              <a:t>Darbhanga</a:t>
            </a:r>
            <a:r>
              <a:rPr lang="en-IN" b="1" dirty="0">
                <a:solidFill>
                  <a:srgbClr val="FF0000"/>
                </a:solidFill>
              </a:rPr>
              <a:t> </a:t>
            </a:r>
            <a:br>
              <a:rPr lang="en-IN" dirty="0"/>
            </a:br>
            <a:r>
              <a:rPr lang="en-IN" dirty="0"/>
              <a:t>	</a:t>
            </a:r>
            <a:br>
              <a:rPr lang="en-IN" b="1" dirty="0">
                <a:solidFill>
                  <a:srgbClr val="FF0000"/>
                </a:solidFill>
              </a:rPr>
            </a:br>
            <a:r>
              <a:rPr lang="en-IN" b="1" dirty="0">
                <a:solidFill>
                  <a:srgbClr val="FF0000"/>
                </a:solidFill>
              </a:rPr>
              <a:t> </a:t>
            </a:r>
          </a:p>
        </p:txBody>
      </p:sp>
    </p:spTree>
    <p:extLst>
      <p:ext uri="{BB962C8B-B14F-4D97-AF65-F5344CB8AC3E}">
        <p14:creationId xmlns:p14="http://schemas.microsoft.com/office/powerpoint/2010/main" val="309158861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sz="4000" b="1" dirty="0">
                <a:solidFill>
                  <a:srgbClr val="FF0000"/>
                </a:solidFill>
              </a:rPr>
              <a:t>WEGNER’S CONTINENTAL DRIFT THEORY</a:t>
            </a:r>
            <a:br>
              <a:rPr lang="en-IN" b="1" dirty="0">
                <a:solidFill>
                  <a:srgbClr val="FF0000"/>
                </a:solidFill>
              </a:rPr>
            </a:br>
            <a:r>
              <a:rPr lang="en-IN" b="1" dirty="0">
                <a:solidFill>
                  <a:srgbClr val="FF0000"/>
                </a:solidFill>
              </a:rPr>
              <a:t> (</a:t>
            </a:r>
            <a:r>
              <a:rPr lang="en-IN" b="1" dirty="0" err="1">
                <a:solidFill>
                  <a:srgbClr val="FF0000"/>
                </a:solidFill>
                <a:latin typeface="Kruti Dev 010" pitchFamily="2" charset="0"/>
              </a:rPr>
              <a:t>Oksxuj</a:t>
            </a:r>
            <a:r>
              <a:rPr lang="en-IN" b="1" dirty="0">
                <a:solidFill>
                  <a:srgbClr val="FF0000"/>
                </a:solidFill>
                <a:latin typeface="Kruti Dev 010" pitchFamily="2" charset="0"/>
              </a:rPr>
              <a:t> </a:t>
            </a:r>
            <a:r>
              <a:rPr lang="en-IN" b="1" dirty="0" err="1">
                <a:solidFill>
                  <a:srgbClr val="FF0000"/>
                </a:solidFill>
                <a:latin typeface="Kruti Dev 010" pitchFamily="2" charset="0"/>
              </a:rPr>
              <a:t>dk</a:t>
            </a:r>
            <a:r>
              <a:rPr lang="en-IN" b="1" dirty="0">
                <a:solidFill>
                  <a:srgbClr val="FF0000"/>
                </a:solidFill>
                <a:latin typeface="Kruti Dev 010" pitchFamily="2" charset="0"/>
              </a:rPr>
              <a:t> </a:t>
            </a:r>
            <a:r>
              <a:rPr lang="en-IN" b="1" dirty="0" err="1">
                <a:solidFill>
                  <a:srgbClr val="FF0000"/>
                </a:solidFill>
                <a:latin typeface="Kruti Dev 010" pitchFamily="2" charset="0"/>
              </a:rPr>
              <a:t>egk</a:t>
            </a:r>
            <a:r>
              <a:rPr lang="en-IN" b="1" dirty="0">
                <a:solidFill>
                  <a:srgbClr val="FF0000"/>
                </a:solidFill>
                <a:latin typeface="Kruti Dev 010" pitchFamily="2" charset="0"/>
              </a:rPr>
              <a:t>}</a:t>
            </a:r>
            <a:r>
              <a:rPr lang="en-IN" b="1" dirty="0" err="1">
                <a:solidFill>
                  <a:srgbClr val="FF0000"/>
                </a:solidFill>
                <a:latin typeface="Kruti Dev 010" pitchFamily="2" charset="0"/>
              </a:rPr>
              <a:t>hih</a:t>
            </a:r>
            <a:r>
              <a:rPr lang="en-IN" b="1" dirty="0">
                <a:solidFill>
                  <a:srgbClr val="FF0000"/>
                </a:solidFill>
                <a:latin typeface="Kruti Dev 010" pitchFamily="2" charset="0"/>
              </a:rPr>
              <a:t>; </a:t>
            </a:r>
            <a:r>
              <a:rPr lang="en-IN" b="1" dirty="0" err="1">
                <a:solidFill>
                  <a:srgbClr val="FF0000"/>
                </a:solidFill>
                <a:latin typeface="Kruti Dev 010" pitchFamily="2" charset="0"/>
              </a:rPr>
              <a:t>izokg</a:t>
            </a:r>
            <a:r>
              <a:rPr lang="en-IN" b="1" dirty="0">
                <a:solidFill>
                  <a:srgbClr val="FF0000"/>
                </a:solidFill>
                <a:latin typeface="Kruti Dev 010" pitchFamily="2" charset="0"/>
              </a:rPr>
              <a:t> </a:t>
            </a:r>
            <a:r>
              <a:rPr lang="en-IN" b="1" dirty="0" err="1">
                <a:solidFill>
                  <a:srgbClr val="FF0000"/>
                </a:solidFill>
                <a:latin typeface="Kruti Dev 010" pitchFamily="2" charset="0"/>
              </a:rPr>
              <a:t>fl|kUr</a:t>
            </a:r>
            <a:r>
              <a:rPr lang="en-IN" b="1" dirty="0">
                <a:solidFill>
                  <a:srgbClr val="FF0000"/>
                </a:solidFill>
              </a:rPr>
              <a:t>)</a:t>
            </a:r>
            <a:endParaRPr lang="en-IN" dirty="0"/>
          </a:p>
        </p:txBody>
      </p:sp>
      <p:sp>
        <p:nvSpPr>
          <p:cNvPr id="3" name="Content Placeholder 2"/>
          <p:cNvSpPr>
            <a:spLocks noGrp="1"/>
          </p:cNvSpPr>
          <p:nvPr>
            <p:ph idx="1"/>
          </p:nvPr>
        </p:nvSpPr>
        <p:spPr>
          <a:xfrm>
            <a:off x="457200" y="1600200"/>
            <a:ext cx="8077200" cy="5105400"/>
          </a:xfrm>
        </p:spPr>
        <p:txBody>
          <a:bodyPr>
            <a:normAutofit/>
          </a:bodyPr>
          <a:lstStyle/>
          <a:p>
            <a:pPr algn="just"/>
            <a:r>
              <a:rPr lang="en-US" sz="4800" b="1" dirty="0" err="1">
                <a:latin typeface="Kruti Dev 010" pitchFamily="2" charset="0"/>
              </a:rPr>
              <a:t>jsfxLrkuh</a:t>
            </a:r>
            <a:r>
              <a:rPr lang="en-US" sz="4800" b="1" dirty="0">
                <a:latin typeface="Kruti Dev 010" pitchFamily="2" charset="0"/>
              </a:rPr>
              <a:t> </a:t>
            </a:r>
            <a:r>
              <a:rPr lang="en-US" sz="4800" b="1" dirty="0" err="1">
                <a:latin typeface="Kruti Dev 010" pitchFamily="2" charset="0"/>
              </a:rPr>
              <a:t>Hkkx</a:t>
            </a:r>
            <a:r>
              <a:rPr lang="en-US" sz="4800" b="1" dirty="0">
                <a:latin typeface="Kruti Dev 010" pitchFamily="2" charset="0"/>
              </a:rPr>
              <a:t> </a:t>
            </a:r>
            <a:r>
              <a:rPr lang="en-US" sz="4800" b="1" dirty="0" err="1">
                <a:latin typeface="Kruti Dev 010" pitchFamily="2" charset="0"/>
              </a:rPr>
              <a:t>esa</a:t>
            </a:r>
            <a:r>
              <a:rPr lang="en-US" sz="4800" b="1" dirty="0">
                <a:latin typeface="Kruti Dev 010" pitchFamily="2" charset="0"/>
              </a:rPr>
              <a:t> </a:t>
            </a:r>
            <a:r>
              <a:rPr lang="en-US" sz="4800" b="1" dirty="0">
                <a:ea typeface="KaiTi" pitchFamily="49" charset="-122"/>
                <a:cs typeface="Aharoni" pitchFamily="2" charset="-79"/>
              </a:rPr>
              <a:t>Boulders</a:t>
            </a:r>
            <a:r>
              <a:rPr lang="en-US" sz="4800" b="1" dirty="0">
                <a:latin typeface="Kruti Dev 010" pitchFamily="2" charset="0"/>
              </a:rPr>
              <a:t> </a:t>
            </a:r>
            <a:r>
              <a:rPr lang="en-US" sz="4800" b="1" dirty="0" err="1">
                <a:latin typeface="Kruti Dev 010" pitchFamily="2" charset="0"/>
              </a:rPr>
              <a:t>dk</a:t>
            </a:r>
            <a:r>
              <a:rPr lang="en-US" sz="4800" b="1" dirty="0">
                <a:latin typeface="Kruti Dev 010" pitchFamily="2" charset="0"/>
              </a:rPr>
              <a:t> </a:t>
            </a:r>
            <a:r>
              <a:rPr lang="en-US" sz="4800" b="1" dirty="0" err="1">
                <a:latin typeface="Kruti Dev 010" pitchFamily="2" charset="0"/>
              </a:rPr>
              <a:t>ik;k</a:t>
            </a:r>
            <a:r>
              <a:rPr lang="en-US" sz="4800" b="1" dirty="0">
                <a:latin typeface="Kruti Dev 010" pitchFamily="2" charset="0"/>
              </a:rPr>
              <a:t> </a:t>
            </a:r>
            <a:r>
              <a:rPr lang="en-US" sz="4800" b="1" dirty="0" err="1">
                <a:latin typeface="Kruti Dev 010" pitchFamily="2" charset="0"/>
              </a:rPr>
              <a:t>tkuk</a:t>
            </a:r>
            <a:r>
              <a:rPr lang="en-US" sz="4800" b="1" dirty="0">
                <a:latin typeface="Kruti Dev 010" pitchFamily="2" charset="0"/>
              </a:rPr>
              <a:t> </a:t>
            </a:r>
            <a:r>
              <a:rPr lang="en-US" sz="4800" b="1" dirty="0" err="1">
                <a:latin typeface="Kruti Dev 010" pitchFamily="2" charset="0"/>
              </a:rPr>
              <a:t>tcfd</a:t>
            </a:r>
            <a:r>
              <a:rPr lang="en-US" sz="4800" b="1" dirty="0">
                <a:latin typeface="Kruti Dev 010" pitchFamily="2" charset="0"/>
              </a:rPr>
              <a:t> </a:t>
            </a:r>
            <a:r>
              <a:rPr lang="en-US" sz="4800" b="1" dirty="0" err="1">
                <a:latin typeface="Kruti Dev 010" pitchFamily="2" charset="0"/>
              </a:rPr>
              <a:t>bls</a:t>
            </a:r>
            <a:r>
              <a:rPr lang="en-US" sz="4800" b="1" dirty="0">
                <a:latin typeface="Kruti Dev 010" pitchFamily="2" charset="0"/>
              </a:rPr>
              <a:t> Ba&lt;s </a:t>
            </a:r>
            <a:r>
              <a:rPr lang="en-US" sz="4800" b="1" dirty="0" err="1">
                <a:latin typeface="Kruti Dev 010" pitchFamily="2" charset="0"/>
              </a:rPr>
              <a:t>izns”k</a:t>
            </a:r>
            <a:r>
              <a:rPr lang="en-US" sz="4800" b="1" dirty="0">
                <a:latin typeface="Kruti Dev 010" pitchFamily="2" charset="0"/>
              </a:rPr>
              <a:t> </a:t>
            </a:r>
            <a:r>
              <a:rPr lang="en-US" sz="4800" b="1" dirty="0" err="1">
                <a:latin typeface="Kruti Dev 010" pitchFamily="2" charset="0"/>
              </a:rPr>
              <a:t>esa</a:t>
            </a:r>
            <a:r>
              <a:rPr lang="en-US" sz="4800" b="1" dirty="0">
                <a:latin typeface="Kruti Dev 010" pitchFamily="2" charset="0"/>
              </a:rPr>
              <a:t> </a:t>
            </a:r>
            <a:r>
              <a:rPr lang="en-US" sz="4800" b="1" dirty="0" err="1">
                <a:latin typeface="Kruti Dev 010" pitchFamily="2" charset="0"/>
              </a:rPr>
              <a:t>feyuk</a:t>
            </a:r>
            <a:r>
              <a:rPr lang="en-US" sz="4800" b="1" dirty="0">
                <a:latin typeface="Kruti Dev 010" pitchFamily="2" charset="0"/>
              </a:rPr>
              <a:t> </a:t>
            </a:r>
            <a:r>
              <a:rPr lang="en-US" sz="4800" b="1" dirty="0" err="1">
                <a:latin typeface="Kruti Dev 010" pitchFamily="2" charset="0"/>
              </a:rPr>
              <a:t>pkfg,A</a:t>
            </a:r>
            <a:endParaRPr lang="en-US" sz="4800" b="1" dirty="0">
              <a:latin typeface="Kruti Dev 010" pitchFamily="2" charset="0"/>
            </a:endParaRPr>
          </a:p>
          <a:p>
            <a:pPr algn="just"/>
            <a:r>
              <a:rPr lang="en-US" sz="4800" b="1" dirty="0">
                <a:latin typeface="Kruti Dev 010" pitchFamily="2" charset="0"/>
              </a:rPr>
              <a:t>N0 </a:t>
            </a:r>
            <a:r>
              <a:rPr lang="en-US" sz="4800" b="1" dirty="0" err="1">
                <a:latin typeface="Kruti Dev 010" pitchFamily="2" charset="0"/>
              </a:rPr>
              <a:t>vesfjdk</a:t>
            </a:r>
            <a:r>
              <a:rPr lang="en-US" sz="4800" b="1" dirty="0">
                <a:latin typeface="Kruti Dev 010" pitchFamily="2" charset="0"/>
              </a:rPr>
              <a:t> ,</a:t>
            </a:r>
            <a:r>
              <a:rPr lang="en-US" sz="4800" b="1" dirty="0" err="1">
                <a:latin typeface="Kruti Dev 010" pitchFamily="2" charset="0"/>
              </a:rPr>
              <a:t>oa</a:t>
            </a:r>
            <a:r>
              <a:rPr lang="en-US" sz="4800" b="1" dirty="0">
                <a:latin typeface="Kruti Dev 010" pitchFamily="2" charset="0"/>
              </a:rPr>
              <a:t> </a:t>
            </a:r>
            <a:r>
              <a:rPr lang="en-US" sz="4800" b="1" dirty="0" err="1">
                <a:latin typeface="Kruti Dev 010" pitchFamily="2" charset="0"/>
              </a:rPr>
              <a:t>vfQzdk</a:t>
            </a:r>
            <a:r>
              <a:rPr lang="en-US" sz="4800" b="1" dirty="0">
                <a:latin typeface="Kruti Dev 010" pitchFamily="2" charset="0"/>
              </a:rPr>
              <a:t> </a:t>
            </a:r>
            <a:r>
              <a:rPr lang="en-US" sz="4800" b="1" dirty="0" err="1">
                <a:latin typeface="Kruti Dev 010" pitchFamily="2" charset="0"/>
              </a:rPr>
              <a:t>esa</a:t>
            </a:r>
            <a:r>
              <a:rPr lang="en-US" sz="4800" b="1" dirty="0">
                <a:latin typeface="Kruti Dev 010" pitchFamily="2" charset="0"/>
              </a:rPr>
              <a:t> </a:t>
            </a:r>
            <a:r>
              <a:rPr lang="en-US" sz="4800" b="1" dirty="0" err="1">
                <a:latin typeface="Kruti Dev 010" pitchFamily="2" charset="0"/>
              </a:rPr>
              <a:t>dkcksZfuQsjl</a:t>
            </a:r>
            <a:r>
              <a:rPr lang="en-US" sz="4800" b="1" dirty="0">
                <a:latin typeface="Kruti Dev 010" pitchFamily="2" charset="0"/>
              </a:rPr>
              <a:t> </a:t>
            </a:r>
            <a:r>
              <a:rPr lang="en-US" sz="4800" b="1" dirty="0" err="1">
                <a:latin typeface="Kruti Dev 010" pitchFamily="2" charset="0"/>
              </a:rPr>
              <a:t>fgekuhdj.k</a:t>
            </a:r>
            <a:r>
              <a:rPr lang="en-US" sz="4800" b="1" dirty="0">
                <a:latin typeface="Kruti Dev 010" pitchFamily="2" charset="0"/>
              </a:rPr>
              <a:t> ds y{</a:t>
            </a:r>
            <a:r>
              <a:rPr lang="en-US" sz="4800" b="1" dirty="0" err="1">
                <a:latin typeface="Kruti Dev 010" pitchFamily="2" charset="0"/>
              </a:rPr>
              <a:t>k.k</a:t>
            </a:r>
            <a:r>
              <a:rPr lang="en-US" sz="4800" b="1" dirty="0">
                <a:latin typeface="Kruti Dev 010" pitchFamily="2" charset="0"/>
              </a:rPr>
              <a:t> </a:t>
            </a:r>
            <a:r>
              <a:rPr lang="en-US" sz="4800" b="1" dirty="0" err="1">
                <a:latin typeface="Kruti Dev 010" pitchFamily="2" charset="0"/>
              </a:rPr>
              <a:t>feyrs</a:t>
            </a:r>
            <a:r>
              <a:rPr lang="en-US" sz="4800" b="1" dirty="0">
                <a:latin typeface="Kruti Dev 010" pitchFamily="2" charset="0"/>
              </a:rPr>
              <a:t> </a:t>
            </a:r>
            <a:r>
              <a:rPr lang="en-US" sz="4800" b="1" dirty="0" err="1">
                <a:latin typeface="Kruti Dev 010" pitchFamily="2" charset="0"/>
              </a:rPr>
              <a:t>gSaA</a:t>
            </a:r>
            <a:endParaRPr lang="en-IN" sz="4800" b="1" dirty="0"/>
          </a:p>
        </p:txBody>
      </p:sp>
    </p:spTree>
    <p:extLst>
      <p:ext uri="{BB962C8B-B14F-4D97-AF65-F5344CB8AC3E}">
        <p14:creationId xmlns:p14="http://schemas.microsoft.com/office/powerpoint/2010/main" val="3534814188"/>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sz="4000" b="1" dirty="0">
                <a:solidFill>
                  <a:srgbClr val="FF0000"/>
                </a:solidFill>
              </a:rPr>
              <a:t>WEGNER’S CONTINENTAL DRIFT THEORY</a:t>
            </a:r>
            <a:br>
              <a:rPr lang="en-IN" b="1" dirty="0">
                <a:solidFill>
                  <a:srgbClr val="FF0000"/>
                </a:solidFill>
              </a:rPr>
            </a:br>
            <a:r>
              <a:rPr lang="en-IN" b="1" dirty="0">
                <a:solidFill>
                  <a:srgbClr val="FF0000"/>
                </a:solidFill>
              </a:rPr>
              <a:t> (</a:t>
            </a:r>
            <a:r>
              <a:rPr lang="en-IN" b="1" dirty="0" err="1">
                <a:solidFill>
                  <a:srgbClr val="FF0000"/>
                </a:solidFill>
                <a:latin typeface="Kruti Dev 010" pitchFamily="2" charset="0"/>
              </a:rPr>
              <a:t>Oksxuj</a:t>
            </a:r>
            <a:r>
              <a:rPr lang="en-IN" b="1" dirty="0">
                <a:solidFill>
                  <a:srgbClr val="FF0000"/>
                </a:solidFill>
                <a:latin typeface="Kruti Dev 010" pitchFamily="2" charset="0"/>
              </a:rPr>
              <a:t> </a:t>
            </a:r>
            <a:r>
              <a:rPr lang="en-IN" b="1" dirty="0" err="1">
                <a:solidFill>
                  <a:srgbClr val="FF0000"/>
                </a:solidFill>
                <a:latin typeface="Kruti Dev 010" pitchFamily="2" charset="0"/>
              </a:rPr>
              <a:t>dk</a:t>
            </a:r>
            <a:r>
              <a:rPr lang="en-IN" b="1" dirty="0">
                <a:solidFill>
                  <a:srgbClr val="FF0000"/>
                </a:solidFill>
                <a:latin typeface="Kruti Dev 010" pitchFamily="2" charset="0"/>
              </a:rPr>
              <a:t> </a:t>
            </a:r>
            <a:r>
              <a:rPr lang="en-IN" b="1" dirty="0" err="1">
                <a:solidFill>
                  <a:srgbClr val="FF0000"/>
                </a:solidFill>
                <a:latin typeface="Kruti Dev 010" pitchFamily="2" charset="0"/>
              </a:rPr>
              <a:t>egk</a:t>
            </a:r>
            <a:r>
              <a:rPr lang="en-IN" b="1" dirty="0">
                <a:solidFill>
                  <a:srgbClr val="FF0000"/>
                </a:solidFill>
                <a:latin typeface="Kruti Dev 010" pitchFamily="2" charset="0"/>
              </a:rPr>
              <a:t>}</a:t>
            </a:r>
            <a:r>
              <a:rPr lang="en-IN" b="1" dirty="0" err="1">
                <a:solidFill>
                  <a:srgbClr val="FF0000"/>
                </a:solidFill>
                <a:latin typeface="Kruti Dev 010" pitchFamily="2" charset="0"/>
              </a:rPr>
              <a:t>hih</a:t>
            </a:r>
            <a:r>
              <a:rPr lang="en-IN" b="1" dirty="0">
                <a:solidFill>
                  <a:srgbClr val="FF0000"/>
                </a:solidFill>
                <a:latin typeface="Kruti Dev 010" pitchFamily="2" charset="0"/>
              </a:rPr>
              <a:t>; </a:t>
            </a:r>
            <a:r>
              <a:rPr lang="en-IN" b="1" dirty="0" err="1">
                <a:solidFill>
                  <a:srgbClr val="FF0000"/>
                </a:solidFill>
                <a:latin typeface="Kruti Dev 010" pitchFamily="2" charset="0"/>
              </a:rPr>
              <a:t>izokg</a:t>
            </a:r>
            <a:r>
              <a:rPr lang="en-IN" b="1" dirty="0">
                <a:solidFill>
                  <a:srgbClr val="FF0000"/>
                </a:solidFill>
                <a:latin typeface="Kruti Dev 010" pitchFamily="2" charset="0"/>
              </a:rPr>
              <a:t> </a:t>
            </a:r>
            <a:r>
              <a:rPr lang="en-IN" b="1" dirty="0" err="1">
                <a:solidFill>
                  <a:srgbClr val="FF0000"/>
                </a:solidFill>
                <a:latin typeface="Kruti Dev 010" pitchFamily="2" charset="0"/>
              </a:rPr>
              <a:t>fl|kUr</a:t>
            </a:r>
            <a:r>
              <a:rPr lang="en-IN" b="1" dirty="0">
                <a:solidFill>
                  <a:srgbClr val="FF0000"/>
                </a:solidFill>
              </a:rPr>
              <a:t>)</a:t>
            </a:r>
            <a:endParaRPr lang="en-IN" b="1" u="sng" dirty="0">
              <a:solidFill>
                <a:srgbClr val="FF0000"/>
              </a:solidFill>
            </a:endParaRPr>
          </a:p>
        </p:txBody>
      </p:sp>
      <p:sp>
        <p:nvSpPr>
          <p:cNvPr id="3" name="Content Placeholder 2"/>
          <p:cNvSpPr>
            <a:spLocks noGrp="1"/>
          </p:cNvSpPr>
          <p:nvPr>
            <p:ph idx="1"/>
          </p:nvPr>
        </p:nvSpPr>
        <p:spPr>
          <a:xfrm>
            <a:off x="457200" y="1447800"/>
            <a:ext cx="8382000" cy="4678363"/>
          </a:xfrm>
        </p:spPr>
        <p:txBody>
          <a:bodyPr>
            <a:normAutofit fontScale="92500"/>
          </a:bodyPr>
          <a:lstStyle/>
          <a:p>
            <a:pPr algn="just"/>
            <a:r>
              <a:rPr lang="en-IN" b="1" dirty="0" err="1">
                <a:latin typeface="Kruti Dev 010" pitchFamily="2" charset="0"/>
              </a:rPr>
              <a:t>XykslksIVsfjl</a:t>
            </a:r>
            <a:r>
              <a:rPr lang="en-IN" b="1" dirty="0">
                <a:latin typeface="Kruti Dev 010" pitchFamily="2" charset="0"/>
              </a:rPr>
              <a:t> </a:t>
            </a:r>
            <a:r>
              <a:rPr lang="en-IN" b="1" dirty="0" err="1">
                <a:latin typeface="Kruti Dev 010" pitchFamily="2" charset="0"/>
              </a:rPr>
              <a:t>ouLifr;ksa</a:t>
            </a:r>
            <a:r>
              <a:rPr lang="en-IN" b="1" dirty="0">
                <a:latin typeface="Kruti Dev 010" pitchFamily="2" charset="0"/>
              </a:rPr>
              <a:t> </a:t>
            </a:r>
            <a:r>
              <a:rPr lang="en-IN" b="1" dirty="0" err="1">
                <a:latin typeface="Kruti Dev 010" pitchFamily="2" charset="0"/>
              </a:rPr>
              <a:t>dk</a:t>
            </a:r>
            <a:r>
              <a:rPr lang="en-IN" b="1" dirty="0">
                <a:latin typeface="Kruti Dev 010" pitchFamily="2" charset="0"/>
              </a:rPr>
              <a:t> </a:t>
            </a:r>
            <a:r>
              <a:rPr lang="en-IN" b="1" dirty="0" err="1">
                <a:latin typeface="Kruti Dev 010" pitchFamily="2" charset="0"/>
              </a:rPr>
              <a:t>foLrkj</a:t>
            </a:r>
            <a:r>
              <a:rPr lang="en-IN" b="1" dirty="0">
                <a:latin typeface="Kruti Dev 010" pitchFamily="2" charset="0"/>
              </a:rPr>
              <a:t> </a:t>
            </a:r>
            <a:r>
              <a:rPr lang="en-IN" b="1" dirty="0" err="1">
                <a:latin typeface="Kruti Dev 010" pitchFamily="2" charset="0"/>
              </a:rPr>
              <a:t>Hkh</a:t>
            </a:r>
            <a:r>
              <a:rPr lang="en-IN" b="1" dirty="0">
                <a:latin typeface="Kruti Dev 010" pitchFamily="2" charset="0"/>
              </a:rPr>
              <a:t> n0 </a:t>
            </a:r>
            <a:r>
              <a:rPr lang="en-IN" b="1" dirty="0" err="1">
                <a:latin typeface="Kruti Dev 010" pitchFamily="2" charset="0"/>
              </a:rPr>
              <a:t>vesfjdk</a:t>
            </a:r>
            <a:r>
              <a:rPr lang="en-IN" b="1" dirty="0">
                <a:latin typeface="Kruti Dev 010" pitchFamily="2" charset="0"/>
              </a:rPr>
              <a:t>] </a:t>
            </a:r>
            <a:r>
              <a:rPr lang="en-IN" b="1" dirty="0" err="1">
                <a:latin typeface="Kruti Dev 010" pitchFamily="2" charset="0"/>
              </a:rPr>
              <a:t>vfQzdk</a:t>
            </a:r>
            <a:r>
              <a:rPr lang="en-IN" b="1" dirty="0">
                <a:latin typeface="Kruti Dev 010" pitchFamily="2" charset="0"/>
              </a:rPr>
              <a:t> ,</a:t>
            </a:r>
            <a:r>
              <a:rPr lang="en-IN" b="1" dirty="0" err="1">
                <a:latin typeface="Kruti Dev 010" pitchFamily="2" charset="0"/>
              </a:rPr>
              <a:t>oa</a:t>
            </a:r>
            <a:r>
              <a:rPr lang="en-IN" b="1" dirty="0">
                <a:latin typeface="Kruti Dev 010" pitchFamily="2" charset="0"/>
              </a:rPr>
              <a:t> </a:t>
            </a:r>
            <a:r>
              <a:rPr lang="en-IN" b="1" dirty="0" err="1">
                <a:latin typeface="Kruti Dev 010" pitchFamily="2" charset="0"/>
              </a:rPr>
              <a:t>vkLVªsfy;k</a:t>
            </a:r>
            <a:r>
              <a:rPr lang="en-IN" b="1" dirty="0">
                <a:latin typeface="Kruti Dev 010" pitchFamily="2" charset="0"/>
              </a:rPr>
              <a:t> </a:t>
            </a:r>
            <a:r>
              <a:rPr lang="en-IN" b="1" dirty="0" err="1">
                <a:latin typeface="Kruti Dev 010" pitchFamily="2" charset="0"/>
              </a:rPr>
              <a:t>esa</a:t>
            </a:r>
            <a:r>
              <a:rPr lang="en-IN" b="1" dirty="0">
                <a:latin typeface="Kruti Dev 010" pitchFamily="2" charset="0"/>
              </a:rPr>
              <a:t> </a:t>
            </a:r>
            <a:r>
              <a:rPr lang="en-IN" b="1" dirty="0" err="1">
                <a:latin typeface="Kruti Dev 010" pitchFamily="2" charset="0"/>
              </a:rPr>
              <a:t>feyrs</a:t>
            </a:r>
            <a:r>
              <a:rPr lang="en-IN" b="1" dirty="0">
                <a:latin typeface="Kruti Dev 010" pitchFamily="2" charset="0"/>
              </a:rPr>
              <a:t> </a:t>
            </a:r>
            <a:r>
              <a:rPr lang="en-IN" b="1" dirty="0" err="1">
                <a:latin typeface="Kruti Dev 010" pitchFamily="2" charset="0"/>
              </a:rPr>
              <a:t>gSaA</a:t>
            </a:r>
            <a:r>
              <a:rPr lang="en-IN" b="1" dirty="0">
                <a:latin typeface="Kruti Dev 010" pitchFamily="2" charset="0"/>
              </a:rPr>
              <a:t> </a:t>
            </a:r>
            <a:r>
              <a:rPr lang="en-IN" b="1" dirty="0" err="1">
                <a:latin typeface="Kruti Dev 010" pitchFamily="2" charset="0"/>
              </a:rPr>
              <a:t>bl</a:t>
            </a:r>
            <a:r>
              <a:rPr lang="en-IN" b="1" dirty="0">
                <a:latin typeface="Kruti Dev 010" pitchFamily="2" charset="0"/>
              </a:rPr>
              <a:t> </a:t>
            </a:r>
            <a:r>
              <a:rPr lang="en-IN" b="1" dirty="0" err="1">
                <a:latin typeface="Kruti Dev 010" pitchFamily="2" charset="0"/>
              </a:rPr>
              <a:t>izdkj</a:t>
            </a:r>
            <a:r>
              <a:rPr lang="en-IN" b="1" dirty="0">
                <a:latin typeface="Kruti Dev 010" pitchFamily="2" charset="0"/>
              </a:rPr>
              <a:t> ds </a:t>
            </a:r>
            <a:r>
              <a:rPr lang="en-IN" b="1" dirty="0" err="1">
                <a:latin typeface="Kruti Dev 010" pitchFamily="2" charset="0"/>
              </a:rPr>
              <a:t>vusd</a:t>
            </a:r>
            <a:r>
              <a:rPr lang="en-IN" b="1" dirty="0">
                <a:latin typeface="Kruti Dev 010" pitchFamily="2" charset="0"/>
              </a:rPr>
              <a:t> </a:t>
            </a:r>
            <a:r>
              <a:rPr lang="en-IN" b="1" dirty="0" err="1">
                <a:latin typeface="Kruti Dev 010" pitchFamily="2" charset="0"/>
              </a:rPr>
              <a:t>fojks</a:t>
            </a:r>
            <a:r>
              <a:rPr lang="en-IN" b="1" dirty="0">
                <a:latin typeface="Kruti Dev 010" pitchFamily="2" charset="0"/>
              </a:rPr>
              <a:t>/</a:t>
            </a:r>
            <a:r>
              <a:rPr lang="en-IN" b="1" dirty="0" err="1">
                <a:latin typeface="Kruti Dev 010" pitchFamily="2" charset="0"/>
              </a:rPr>
              <a:t>kkRed</a:t>
            </a:r>
            <a:r>
              <a:rPr lang="en-IN" b="1" dirty="0">
                <a:latin typeface="Kruti Dev 010" pitchFamily="2" charset="0"/>
              </a:rPr>
              <a:t> </a:t>
            </a:r>
            <a:r>
              <a:rPr lang="en-IN" b="1" dirty="0" err="1">
                <a:latin typeface="Kruti Dev 010" pitchFamily="2" charset="0"/>
              </a:rPr>
              <a:t>rF;ksa</a:t>
            </a:r>
            <a:r>
              <a:rPr lang="en-IN" b="1" dirty="0">
                <a:latin typeface="Kruti Dev 010" pitchFamily="2" charset="0"/>
              </a:rPr>
              <a:t> </a:t>
            </a:r>
            <a:r>
              <a:rPr lang="en-IN" b="1" dirty="0" err="1">
                <a:latin typeface="Kruti Dev 010" pitchFamily="2" charset="0"/>
              </a:rPr>
              <a:t>dk</a:t>
            </a:r>
            <a:r>
              <a:rPr lang="en-IN" b="1" dirty="0">
                <a:latin typeface="Kruti Dev 010" pitchFamily="2" charset="0"/>
              </a:rPr>
              <a:t> ns[</a:t>
            </a:r>
            <a:r>
              <a:rPr lang="en-IN" b="1" dirty="0" err="1">
                <a:latin typeface="Kruti Dev 010" pitchFamily="2" charset="0"/>
              </a:rPr>
              <a:t>kdj</a:t>
            </a:r>
            <a:r>
              <a:rPr lang="en-IN" b="1" dirty="0">
                <a:latin typeface="Kruti Dev 010" pitchFamily="2" charset="0"/>
              </a:rPr>
              <a:t> </a:t>
            </a:r>
            <a:r>
              <a:rPr lang="en-IN" b="1" dirty="0" err="1">
                <a:latin typeface="Kruti Dev 010" pitchFamily="2" charset="0"/>
              </a:rPr>
              <a:t>osxuj</a:t>
            </a:r>
            <a:r>
              <a:rPr lang="en-IN" b="1" dirty="0">
                <a:latin typeface="Kruti Dev 010" pitchFamily="2" charset="0"/>
              </a:rPr>
              <a:t> ds </a:t>
            </a:r>
            <a:r>
              <a:rPr lang="en-IN" b="1" dirty="0" err="1">
                <a:latin typeface="Kruti Dev 010" pitchFamily="2" charset="0"/>
              </a:rPr>
              <a:t>lkeus</a:t>
            </a:r>
            <a:r>
              <a:rPr lang="en-IN" b="1" dirty="0">
                <a:latin typeface="Kruti Dev 010" pitchFamily="2" charset="0"/>
              </a:rPr>
              <a:t> </a:t>
            </a:r>
            <a:r>
              <a:rPr lang="en-IN" b="1" dirty="0" err="1">
                <a:latin typeface="Kruti Dev 010" pitchFamily="2" charset="0"/>
              </a:rPr>
              <a:t>O;k</a:t>
            </a:r>
            <a:r>
              <a:rPr lang="en-IN" b="1" dirty="0">
                <a:latin typeface="Kruti Dev 010" pitchFamily="2" charset="0"/>
              </a:rPr>
              <a:t>[;k </a:t>
            </a:r>
            <a:r>
              <a:rPr lang="en-IN" b="1" dirty="0" err="1">
                <a:latin typeface="Kruti Dev 010" pitchFamily="2" charset="0"/>
              </a:rPr>
              <a:t>djus</a:t>
            </a:r>
            <a:r>
              <a:rPr lang="en-IN" b="1" dirty="0">
                <a:latin typeface="Kruti Dev 010" pitchFamily="2" charset="0"/>
              </a:rPr>
              <a:t> dh </a:t>
            </a:r>
            <a:r>
              <a:rPr lang="en-IN" b="1" dirty="0" err="1">
                <a:latin typeface="Kruti Dev 010" pitchFamily="2" charset="0"/>
              </a:rPr>
              <a:t>tfVy</a:t>
            </a:r>
            <a:r>
              <a:rPr lang="en-IN" b="1" dirty="0">
                <a:latin typeface="Kruti Dev 010" pitchFamily="2" charset="0"/>
              </a:rPr>
              <a:t> </a:t>
            </a:r>
            <a:r>
              <a:rPr lang="en-IN" b="1" dirty="0" err="1">
                <a:latin typeface="Kruti Dev 010" pitchFamily="2" charset="0"/>
              </a:rPr>
              <a:t>leL;k</a:t>
            </a:r>
            <a:r>
              <a:rPr lang="en-IN" b="1" dirty="0">
                <a:latin typeface="Kruti Dev 010" pitchFamily="2" charset="0"/>
              </a:rPr>
              <a:t> </a:t>
            </a:r>
            <a:r>
              <a:rPr lang="en-IN" b="1" dirty="0" err="1">
                <a:latin typeface="Kruti Dev 010" pitchFamily="2" charset="0"/>
              </a:rPr>
              <a:t>mRiUu</a:t>
            </a:r>
            <a:r>
              <a:rPr lang="en-IN" b="1" dirty="0">
                <a:latin typeface="Kruti Dev 010" pitchFamily="2" charset="0"/>
              </a:rPr>
              <a:t> </a:t>
            </a:r>
            <a:r>
              <a:rPr lang="en-IN" b="1" dirty="0" err="1">
                <a:latin typeface="Kruti Dev 010" pitchFamily="2" charset="0"/>
              </a:rPr>
              <a:t>gqbZA</a:t>
            </a:r>
            <a:endParaRPr lang="en-IN" b="1" dirty="0">
              <a:latin typeface="Kruti Dev 010" pitchFamily="2" charset="0"/>
            </a:endParaRPr>
          </a:p>
          <a:p>
            <a:pPr marL="514350" lvl="0" indent="-514350" algn="just">
              <a:buAutoNum type="arabicParenR"/>
            </a:pPr>
            <a:r>
              <a:rPr lang="en-US" sz="4000" b="1" u="sng" dirty="0">
                <a:solidFill>
                  <a:srgbClr val="FF0000"/>
                </a:solidFill>
              </a:rPr>
              <a:t>If continents remained stable (</a:t>
            </a:r>
            <a:r>
              <a:rPr lang="en-US" sz="4000" b="1" u="sng" dirty="0" err="1">
                <a:solidFill>
                  <a:srgbClr val="FF0000"/>
                </a:solidFill>
                <a:latin typeface="Kruti Dev 010" pitchFamily="2" charset="0"/>
              </a:rPr>
              <a:t>fLFkj</a:t>
            </a:r>
            <a:r>
              <a:rPr lang="en-US" sz="4000" b="1" u="sng" dirty="0">
                <a:solidFill>
                  <a:srgbClr val="FF0000"/>
                </a:solidFill>
              </a:rPr>
              <a:t>), climatic zones shifted ( </a:t>
            </a:r>
            <a:r>
              <a:rPr lang="en-US" sz="4000" b="1" u="sng" dirty="0" err="1">
                <a:solidFill>
                  <a:srgbClr val="FF0000"/>
                </a:solidFill>
                <a:latin typeface="Kruti Dev 010" pitchFamily="2" charset="0"/>
              </a:rPr>
              <a:t>cny</a:t>
            </a:r>
            <a:r>
              <a:rPr lang="en-US" sz="4000" b="1" u="sng" dirty="0">
                <a:solidFill>
                  <a:srgbClr val="FF0000"/>
                </a:solidFill>
                <a:latin typeface="Kruti Dev 010" pitchFamily="2" charset="0"/>
              </a:rPr>
              <a:t> </a:t>
            </a:r>
            <a:r>
              <a:rPr lang="en-US" sz="4000" b="1" u="sng" dirty="0" err="1">
                <a:solidFill>
                  <a:srgbClr val="FF0000"/>
                </a:solidFill>
                <a:latin typeface="Kruti Dev 010" pitchFamily="2" charset="0"/>
              </a:rPr>
              <a:t>x;k</a:t>
            </a:r>
            <a:r>
              <a:rPr lang="en-US" sz="4000" b="1" u="sng" dirty="0">
                <a:solidFill>
                  <a:srgbClr val="FF0000"/>
                </a:solidFill>
                <a:latin typeface="Kruti Dev 010" pitchFamily="2" charset="0"/>
              </a:rPr>
              <a:t> </a:t>
            </a:r>
            <a:r>
              <a:rPr lang="en-US" sz="4000" b="1" u="sng" dirty="0">
                <a:solidFill>
                  <a:srgbClr val="FF0000"/>
                </a:solidFill>
              </a:rPr>
              <a:t>) .</a:t>
            </a:r>
          </a:p>
          <a:p>
            <a:pPr marL="514350" indent="-514350" algn="just">
              <a:buFont typeface="Arial" pitchFamily="34" charset="0"/>
              <a:buAutoNum type="arabicParenR"/>
            </a:pPr>
            <a:r>
              <a:rPr lang="en-US" sz="4000" b="1" u="sng" dirty="0">
                <a:solidFill>
                  <a:srgbClr val="C00000"/>
                </a:solidFill>
              </a:rPr>
              <a:t>If climatic zones remained stable(</a:t>
            </a:r>
            <a:r>
              <a:rPr lang="en-US" sz="4000" b="1" u="sng" dirty="0" err="1">
                <a:solidFill>
                  <a:srgbClr val="C00000"/>
                </a:solidFill>
                <a:latin typeface="Kruti Dev 010" pitchFamily="2" charset="0"/>
              </a:rPr>
              <a:t>fLFkj</a:t>
            </a:r>
            <a:r>
              <a:rPr lang="en-US" sz="4000" b="1" u="sng" dirty="0">
                <a:solidFill>
                  <a:srgbClr val="C00000"/>
                </a:solidFill>
              </a:rPr>
              <a:t>),  continents drifted ( </a:t>
            </a:r>
            <a:r>
              <a:rPr lang="en-US" sz="4000" b="1" u="sng" dirty="0" err="1">
                <a:solidFill>
                  <a:srgbClr val="C00000"/>
                </a:solidFill>
                <a:latin typeface="Kruti Dev 010" pitchFamily="2" charset="0"/>
              </a:rPr>
              <a:t>izokfgr</a:t>
            </a:r>
            <a:r>
              <a:rPr lang="en-US" sz="4000" b="1" u="sng" dirty="0">
                <a:solidFill>
                  <a:srgbClr val="C00000"/>
                </a:solidFill>
                <a:latin typeface="Kruti Dev 010" pitchFamily="2" charset="0"/>
              </a:rPr>
              <a:t> </a:t>
            </a:r>
            <a:r>
              <a:rPr lang="en-US" sz="4000" b="1" u="sng" dirty="0" err="1">
                <a:solidFill>
                  <a:srgbClr val="C00000"/>
                </a:solidFill>
                <a:latin typeface="Kruti Dev 010" pitchFamily="2" charset="0"/>
              </a:rPr>
              <a:t>gq</a:t>
            </a:r>
            <a:r>
              <a:rPr lang="en-US" sz="4000" b="1" u="sng" dirty="0">
                <a:solidFill>
                  <a:srgbClr val="C00000"/>
                </a:solidFill>
                <a:latin typeface="Kruti Dev 010" pitchFamily="2" charset="0"/>
              </a:rPr>
              <a:t>, </a:t>
            </a:r>
            <a:r>
              <a:rPr lang="en-US" sz="4000" b="1" u="sng" dirty="0">
                <a:solidFill>
                  <a:srgbClr val="C00000"/>
                </a:solidFill>
              </a:rPr>
              <a:t>). </a:t>
            </a:r>
            <a:endParaRPr lang="en-IN" sz="4000" b="1" u="sng" dirty="0">
              <a:solidFill>
                <a:srgbClr val="C00000"/>
              </a:solidFill>
              <a:latin typeface="Kruti Dev 010" pitchFamily="2" charset="0"/>
            </a:endParaRPr>
          </a:p>
          <a:p>
            <a:pPr marL="514350" lvl="0" indent="-514350" algn="just">
              <a:buAutoNum type="arabicParenR"/>
            </a:pPr>
            <a:endParaRPr lang="en-IN" dirty="0"/>
          </a:p>
          <a:p>
            <a:pPr marL="0" indent="0" algn="just">
              <a:buNone/>
            </a:pPr>
            <a:endParaRPr lang="en-IN" dirty="0">
              <a:latin typeface="Kruti Dev 010" pitchFamily="2" charset="0"/>
            </a:endParaRPr>
          </a:p>
        </p:txBody>
      </p:sp>
    </p:spTree>
    <p:extLst>
      <p:ext uri="{BB962C8B-B14F-4D97-AF65-F5344CB8AC3E}">
        <p14:creationId xmlns:p14="http://schemas.microsoft.com/office/powerpoint/2010/main" val="2568828538"/>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sz="4000" b="1" dirty="0">
                <a:solidFill>
                  <a:srgbClr val="FF0000"/>
                </a:solidFill>
              </a:rPr>
              <a:t>WEGNER’S CONTINENTAL DRIFT THEORY</a:t>
            </a:r>
            <a:br>
              <a:rPr lang="en-IN" b="1" dirty="0">
                <a:solidFill>
                  <a:srgbClr val="FF0000"/>
                </a:solidFill>
              </a:rPr>
            </a:br>
            <a:r>
              <a:rPr lang="en-IN" b="1" dirty="0">
                <a:solidFill>
                  <a:srgbClr val="FF0000"/>
                </a:solidFill>
              </a:rPr>
              <a:t> (</a:t>
            </a:r>
            <a:r>
              <a:rPr lang="en-IN" b="1" dirty="0" err="1">
                <a:solidFill>
                  <a:srgbClr val="FF0000"/>
                </a:solidFill>
                <a:latin typeface="Kruti Dev 010" pitchFamily="2" charset="0"/>
              </a:rPr>
              <a:t>Oksxuj</a:t>
            </a:r>
            <a:r>
              <a:rPr lang="en-IN" b="1" dirty="0">
                <a:solidFill>
                  <a:srgbClr val="FF0000"/>
                </a:solidFill>
                <a:latin typeface="Kruti Dev 010" pitchFamily="2" charset="0"/>
              </a:rPr>
              <a:t> </a:t>
            </a:r>
            <a:r>
              <a:rPr lang="en-IN" b="1" dirty="0" err="1">
                <a:solidFill>
                  <a:srgbClr val="FF0000"/>
                </a:solidFill>
                <a:latin typeface="Kruti Dev 010" pitchFamily="2" charset="0"/>
              </a:rPr>
              <a:t>dk</a:t>
            </a:r>
            <a:r>
              <a:rPr lang="en-IN" b="1" dirty="0">
                <a:solidFill>
                  <a:srgbClr val="FF0000"/>
                </a:solidFill>
                <a:latin typeface="Kruti Dev 010" pitchFamily="2" charset="0"/>
              </a:rPr>
              <a:t> </a:t>
            </a:r>
            <a:r>
              <a:rPr lang="en-IN" b="1" dirty="0" err="1">
                <a:solidFill>
                  <a:srgbClr val="FF0000"/>
                </a:solidFill>
                <a:latin typeface="Kruti Dev 010" pitchFamily="2" charset="0"/>
              </a:rPr>
              <a:t>egk</a:t>
            </a:r>
            <a:r>
              <a:rPr lang="en-IN" b="1" dirty="0">
                <a:solidFill>
                  <a:srgbClr val="FF0000"/>
                </a:solidFill>
                <a:latin typeface="Kruti Dev 010" pitchFamily="2" charset="0"/>
              </a:rPr>
              <a:t>}</a:t>
            </a:r>
            <a:r>
              <a:rPr lang="en-IN" b="1" dirty="0" err="1">
                <a:solidFill>
                  <a:srgbClr val="FF0000"/>
                </a:solidFill>
                <a:latin typeface="Kruti Dev 010" pitchFamily="2" charset="0"/>
              </a:rPr>
              <a:t>hih</a:t>
            </a:r>
            <a:r>
              <a:rPr lang="en-IN" b="1" dirty="0">
                <a:solidFill>
                  <a:srgbClr val="FF0000"/>
                </a:solidFill>
                <a:latin typeface="Kruti Dev 010" pitchFamily="2" charset="0"/>
              </a:rPr>
              <a:t>; </a:t>
            </a:r>
            <a:r>
              <a:rPr lang="en-IN" b="1" dirty="0" err="1">
                <a:solidFill>
                  <a:srgbClr val="FF0000"/>
                </a:solidFill>
                <a:latin typeface="Kruti Dev 010" pitchFamily="2" charset="0"/>
              </a:rPr>
              <a:t>izokg</a:t>
            </a:r>
            <a:r>
              <a:rPr lang="en-IN" b="1" dirty="0">
                <a:solidFill>
                  <a:srgbClr val="FF0000"/>
                </a:solidFill>
                <a:latin typeface="Kruti Dev 010" pitchFamily="2" charset="0"/>
              </a:rPr>
              <a:t> </a:t>
            </a:r>
            <a:r>
              <a:rPr lang="en-IN" b="1" dirty="0" err="1">
                <a:solidFill>
                  <a:srgbClr val="FF0000"/>
                </a:solidFill>
                <a:latin typeface="Kruti Dev 010" pitchFamily="2" charset="0"/>
              </a:rPr>
              <a:t>fl|kUr</a:t>
            </a:r>
            <a:r>
              <a:rPr lang="en-IN" b="1" dirty="0">
                <a:solidFill>
                  <a:srgbClr val="FF0000"/>
                </a:solidFill>
              </a:rPr>
              <a:t>)</a:t>
            </a:r>
            <a:endParaRPr lang="en-IN" dirty="0"/>
          </a:p>
        </p:txBody>
      </p:sp>
      <p:sp>
        <p:nvSpPr>
          <p:cNvPr id="3" name="Content Placeholder 2"/>
          <p:cNvSpPr>
            <a:spLocks noGrp="1"/>
          </p:cNvSpPr>
          <p:nvPr>
            <p:ph idx="1"/>
          </p:nvPr>
        </p:nvSpPr>
        <p:spPr>
          <a:xfrm>
            <a:off x="457200" y="1600200"/>
            <a:ext cx="8229600" cy="5105400"/>
          </a:xfrm>
        </p:spPr>
        <p:txBody>
          <a:bodyPr>
            <a:normAutofit fontScale="92500" lnSpcReduction="10000"/>
          </a:bodyPr>
          <a:lstStyle/>
          <a:p>
            <a:pPr lvl="0" algn="just"/>
            <a:r>
              <a:rPr lang="en-US" dirty="0"/>
              <a:t>Wegner’s continental drift </a:t>
            </a:r>
            <a:r>
              <a:rPr lang="en-US" u="sng" dirty="0">
                <a:solidFill>
                  <a:srgbClr val="FF0000"/>
                </a:solidFill>
              </a:rPr>
              <a:t>starts from carboniferous  period</a:t>
            </a:r>
            <a:r>
              <a:rPr lang="en-US" dirty="0"/>
              <a:t>. (</a:t>
            </a:r>
            <a:r>
              <a:rPr lang="en-US" u="sng" dirty="0" err="1">
                <a:latin typeface="Kruti Dev 010" pitchFamily="2" charset="0"/>
              </a:rPr>
              <a:t>dkcksZfuQsjl</a:t>
            </a:r>
            <a:r>
              <a:rPr lang="en-US" u="sng" dirty="0">
                <a:latin typeface="Kruti Dev 010" pitchFamily="2" charset="0"/>
              </a:rPr>
              <a:t> </a:t>
            </a:r>
            <a:r>
              <a:rPr lang="en-US" u="sng" dirty="0" err="1">
                <a:latin typeface="Kruti Dev 010" pitchFamily="2" charset="0"/>
              </a:rPr>
              <a:t>dky</a:t>
            </a:r>
            <a:r>
              <a:rPr lang="en-US" u="sng" dirty="0">
                <a:latin typeface="Kruti Dev 010" pitchFamily="2" charset="0"/>
              </a:rPr>
              <a:t> </a:t>
            </a:r>
            <a:r>
              <a:rPr lang="en-US" u="sng" dirty="0" err="1">
                <a:latin typeface="Kruti Dev 010" pitchFamily="2" charset="0"/>
              </a:rPr>
              <a:t>ls</a:t>
            </a:r>
            <a:r>
              <a:rPr lang="en-US" u="sng" dirty="0">
                <a:latin typeface="Kruti Dev 010" pitchFamily="2" charset="0"/>
              </a:rPr>
              <a:t> </a:t>
            </a:r>
            <a:r>
              <a:rPr lang="en-US" u="sng" dirty="0" err="1">
                <a:latin typeface="Kruti Dev 010" pitchFamily="2" charset="0"/>
              </a:rPr>
              <a:t>osxuj</a:t>
            </a:r>
            <a:r>
              <a:rPr lang="en-US" u="sng" dirty="0">
                <a:latin typeface="Kruti Dev 010" pitchFamily="2" charset="0"/>
              </a:rPr>
              <a:t> ds </a:t>
            </a:r>
            <a:r>
              <a:rPr lang="en-US" u="sng" dirty="0" err="1">
                <a:latin typeface="Kruti Dev 010" pitchFamily="2" charset="0"/>
              </a:rPr>
              <a:t>egk</a:t>
            </a:r>
            <a:r>
              <a:rPr lang="en-US" u="sng" dirty="0">
                <a:latin typeface="Kruti Dev 010" pitchFamily="2" charset="0"/>
              </a:rPr>
              <a:t>}</a:t>
            </a:r>
            <a:r>
              <a:rPr lang="en-US" u="sng" dirty="0" err="1">
                <a:latin typeface="Kruti Dev 010" pitchFamily="2" charset="0"/>
              </a:rPr>
              <a:t>hih</a:t>
            </a:r>
            <a:r>
              <a:rPr lang="en-US" u="sng" dirty="0">
                <a:latin typeface="Kruti Dev 010" pitchFamily="2" charset="0"/>
              </a:rPr>
              <a:t>; </a:t>
            </a:r>
            <a:r>
              <a:rPr lang="en-US" u="sng" dirty="0" err="1">
                <a:latin typeface="Kruti Dev 010" pitchFamily="2" charset="0"/>
              </a:rPr>
              <a:t>izokg</a:t>
            </a:r>
            <a:r>
              <a:rPr lang="en-US" u="sng" dirty="0">
                <a:latin typeface="Kruti Dev 010" pitchFamily="2" charset="0"/>
              </a:rPr>
              <a:t> </a:t>
            </a:r>
            <a:r>
              <a:rPr lang="en-US" u="sng" dirty="0" err="1">
                <a:latin typeface="Kruti Dev 010" pitchFamily="2" charset="0"/>
              </a:rPr>
              <a:t>dk</a:t>
            </a:r>
            <a:r>
              <a:rPr lang="en-US" u="sng" dirty="0">
                <a:latin typeface="Kruti Dev 010" pitchFamily="2" charset="0"/>
              </a:rPr>
              <a:t> </a:t>
            </a:r>
            <a:r>
              <a:rPr lang="en-US" u="sng" dirty="0" err="1">
                <a:latin typeface="Kruti Dev 010" pitchFamily="2" charset="0"/>
              </a:rPr>
              <a:t>izkjEHk</a:t>
            </a:r>
            <a:r>
              <a:rPr lang="en-US" u="sng" dirty="0">
                <a:latin typeface="Kruti Dev 010" pitchFamily="2" charset="0"/>
              </a:rPr>
              <a:t> </a:t>
            </a:r>
            <a:r>
              <a:rPr lang="en-US" u="sng" dirty="0" err="1">
                <a:latin typeface="Kruti Dev 010" pitchFamily="2" charset="0"/>
              </a:rPr>
              <a:t>gksrk</a:t>
            </a:r>
            <a:r>
              <a:rPr lang="en-US" u="sng" dirty="0">
                <a:latin typeface="Kruti Dev 010" pitchFamily="2" charset="0"/>
              </a:rPr>
              <a:t> </a:t>
            </a:r>
            <a:r>
              <a:rPr lang="en-US" u="sng" dirty="0" err="1">
                <a:latin typeface="Kruti Dev 010" pitchFamily="2" charset="0"/>
              </a:rPr>
              <a:t>gSA</a:t>
            </a:r>
            <a:r>
              <a:rPr lang="en-US" u="sng" dirty="0">
                <a:latin typeface="Kruti Dev 010" pitchFamily="2" charset="0"/>
              </a:rPr>
              <a:t> </a:t>
            </a:r>
            <a:r>
              <a:rPr lang="en-US" dirty="0"/>
              <a:t>)</a:t>
            </a:r>
          </a:p>
          <a:p>
            <a:pPr lvl="0" algn="just"/>
            <a:r>
              <a:rPr lang="en-US" dirty="0"/>
              <a:t> Before the carboniferous period </a:t>
            </a:r>
            <a:r>
              <a:rPr lang="en-US" u="sng" dirty="0"/>
              <a:t>entire landmass was united together. </a:t>
            </a:r>
          </a:p>
          <a:p>
            <a:pPr lvl="0" algn="just"/>
            <a:r>
              <a:rPr lang="en-US" u="sng" dirty="0"/>
              <a:t>(</a:t>
            </a:r>
            <a:r>
              <a:rPr lang="en-US" u="sng" dirty="0" err="1">
                <a:latin typeface="Kruti Dev 010" pitchFamily="2" charset="0"/>
              </a:rPr>
              <a:t>dkcksZfuQsjl</a:t>
            </a:r>
            <a:r>
              <a:rPr lang="en-US" u="sng" dirty="0">
                <a:latin typeface="Kruti Dev 010" pitchFamily="2" charset="0"/>
              </a:rPr>
              <a:t> </a:t>
            </a:r>
            <a:r>
              <a:rPr lang="en-US" u="sng" dirty="0" err="1">
                <a:latin typeface="Kruti Dev 010" pitchFamily="2" charset="0"/>
              </a:rPr>
              <a:t>dky</a:t>
            </a:r>
            <a:r>
              <a:rPr lang="en-US" u="sng" dirty="0">
                <a:latin typeface="Kruti Dev 010" pitchFamily="2" charset="0"/>
              </a:rPr>
              <a:t> </a:t>
            </a:r>
            <a:r>
              <a:rPr lang="en-US" u="sng" dirty="0" err="1">
                <a:latin typeface="Kruti Dev 010" pitchFamily="2" charset="0"/>
              </a:rPr>
              <a:t>ls</a:t>
            </a:r>
            <a:r>
              <a:rPr lang="en-US" u="sng" dirty="0">
                <a:latin typeface="Kruti Dev 010" pitchFamily="2" charset="0"/>
              </a:rPr>
              <a:t> </a:t>
            </a:r>
            <a:r>
              <a:rPr lang="en-US" u="sng" dirty="0" err="1">
                <a:latin typeface="Kruti Dev 010" pitchFamily="2" charset="0"/>
              </a:rPr>
              <a:t>igys</a:t>
            </a:r>
            <a:r>
              <a:rPr lang="en-US" u="sng" dirty="0">
                <a:latin typeface="Kruti Dev 010" pitchFamily="2" charset="0"/>
              </a:rPr>
              <a:t> </a:t>
            </a:r>
            <a:r>
              <a:rPr lang="en-US" u="sng" dirty="0" err="1">
                <a:latin typeface="Kruti Dev 010" pitchFamily="2" charset="0"/>
              </a:rPr>
              <a:t>lHkh</a:t>
            </a:r>
            <a:r>
              <a:rPr lang="en-US" u="sng" dirty="0">
                <a:latin typeface="Kruti Dev 010" pitchFamily="2" charset="0"/>
              </a:rPr>
              <a:t> </a:t>
            </a:r>
            <a:r>
              <a:rPr lang="en-US" u="sng" dirty="0" err="1">
                <a:latin typeface="Kruti Dev 010" pitchFamily="2" charset="0"/>
              </a:rPr>
              <a:t>egkns”k</a:t>
            </a:r>
            <a:r>
              <a:rPr lang="en-US" u="sng" dirty="0">
                <a:latin typeface="Kruti Dev 010" pitchFamily="2" charset="0"/>
              </a:rPr>
              <a:t> ,d </a:t>
            </a:r>
            <a:r>
              <a:rPr lang="en-US" u="sng" dirty="0" err="1">
                <a:latin typeface="Kruti Dev 010" pitchFamily="2" charset="0"/>
              </a:rPr>
              <a:t>gh</a:t>
            </a:r>
            <a:r>
              <a:rPr lang="en-US" u="sng" dirty="0">
                <a:latin typeface="Kruti Dev 010" pitchFamily="2" charset="0"/>
              </a:rPr>
              <a:t> </a:t>
            </a:r>
            <a:r>
              <a:rPr lang="en-US" u="sng" dirty="0" err="1">
                <a:latin typeface="Kruti Dev 010" pitchFamily="2" charset="0"/>
              </a:rPr>
              <a:t>txg</a:t>
            </a:r>
            <a:r>
              <a:rPr lang="en-US" u="sng" dirty="0">
                <a:latin typeface="Kruti Dev 010" pitchFamily="2" charset="0"/>
              </a:rPr>
              <a:t> </a:t>
            </a:r>
            <a:r>
              <a:rPr lang="en-US" u="sng" dirty="0" err="1">
                <a:latin typeface="Kruti Dev 010" pitchFamily="2" charset="0"/>
              </a:rPr>
              <a:t>la;qDr</a:t>
            </a:r>
            <a:r>
              <a:rPr lang="en-US" u="sng" dirty="0">
                <a:latin typeface="Kruti Dev 010" pitchFamily="2" charset="0"/>
              </a:rPr>
              <a:t> </a:t>
            </a:r>
            <a:r>
              <a:rPr lang="en-US" u="sng" dirty="0" err="1">
                <a:latin typeface="Kruti Dev 010" pitchFamily="2" charset="0"/>
              </a:rPr>
              <a:t>FksA</a:t>
            </a:r>
            <a:r>
              <a:rPr lang="en-US" u="sng" dirty="0">
                <a:latin typeface="Kruti Dev 010" pitchFamily="2" charset="0"/>
              </a:rPr>
              <a:t> ml </a:t>
            </a:r>
            <a:r>
              <a:rPr lang="en-US" u="sng" dirty="0" err="1">
                <a:latin typeface="Kruti Dev 010" pitchFamily="2" charset="0"/>
              </a:rPr>
              <a:t>izkphu</a:t>
            </a:r>
            <a:r>
              <a:rPr lang="en-US" u="sng" dirty="0">
                <a:latin typeface="Kruti Dev 010" pitchFamily="2" charset="0"/>
              </a:rPr>
              <a:t> </a:t>
            </a:r>
            <a:r>
              <a:rPr lang="en-US" u="sng" dirty="0" err="1">
                <a:latin typeface="Kruti Dev 010" pitchFamily="2" charset="0"/>
              </a:rPr>
              <a:t>la;qDr</a:t>
            </a:r>
            <a:r>
              <a:rPr lang="en-US" u="sng" dirty="0">
                <a:latin typeface="Kruti Dev 010" pitchFamily="2" charset="0"/>
              </a:rPr>
              <a:t> </a:t>
            </a:r>
            <a:r>
              <a:rPr lang="en-US" u="sng" dirty="0" err="1">
                <a:latin typeface="Kruti Dev 010" pitchFamily="2" charset="0"/>
              </a:rPr>
              <a:t>egk</a:t>
            </a:r>
            <a:r>
              <a:rPr lang="en-US" u="sng" dirty="0">
                <a:latin typeface="Kruti Dev 010" pitchFamily="2" charset="0"/>
              </a:rPr>
              <a:t>}hi </a:t>
            </a:r>
            <a:r>
              <a:rPr lang="en-US" u="sng" dirty="0" err="1">
                <a:latin typeface="Kruti Dev 010" pitchFamily="2" charset="0"/>
              </a:rPr>
              <a:t>dk</a:t>
            </a:r>
            <a:r>
              <a:rPr lang="en-US" u="sng" dirty="0">
                <a:latin typeface="Kruti Dev 010" pitchFamily="2" charset="0"/>
              </a:rPr>
              <a:t> </a:t>
            </a:r>
            <a:r>
              <a:rPr lang="en-US" u="sng" dirty="0" err="1">
                <a:latin typeface="Kruti Dev 010" pitchFamily="2" charset="0"/>
              </a:rPr>
              <a:t>uke</a:t>
            </a:r>
            <a:r>
              <a:rPr lang="en-US" u="sng" dirty="0">
                <a:latin typeface="Kruti Dev 010" pitchFamily="2" charset="0"/>
              </a:rPr>
              <a:t> </a:t>
            </a:r>
            <a:r>
              <a:rPr lang="en-US" u="sng" dirty="0" err="1">
                <a:latin typeface="Kruti Dev 010" pitchFamily="2" charset="0"/>
              </a:rPr>
              <a:t>Fkk</a:t>
            </a:r>
            <a:r>
              <a:rPr lang="en-US" b="1" u="sng" dirty="0">
                <a:latin typeface="Kruti Dev 010" pitchFamily="2" charset="0"/>
              </a:rPr>
              <a:t>&amp; </a:t>
            </a:r>
            <a:r>
              <a:rPr lang="en-US" b="1" u="sng" dirty="0" err="1">
                <a:latin typeface="Kruti Dev 010" pitchFamily="2" charset="0"/>
              </a:rPr>
              <a:t>iSfUt;k</a:t>
            </a:r>
            <a:r>
              <a:rPr lang="en-US" b="1" u="sng" dirty="0">
                <a:latin typeface="Kruti Dev 010" pitchFamily="2" charset="0"/>
              </a:rPr>
              <a:t> </a:t>
            </a:r>
            <a:r>
              <a:rPr lang="en-US" b="1" u="sng" dirty="0">
                <a:solidFill>
                  <a:srgbClr val="FF0000"/>
                </a:solidFill>
              </a:rPr>
              <a:t>‘Pangaea’ </a:t>
            </a:r>
            <a:r>
              <a:rPr lang="en-US" b="1" u="sng" dirty="0">
                <a:latin typeface="Kruti Dev 010" pitchFamily="2" charset="0"/>
              </a:rPr>
              <a:t>  </a:t>
            </a:r>
            <a:r>
              <a:rPr lang="en-US" u="sng" dirty="0"/>
              <a:t>)</a:t>
            </a:r>
          </a:p>
          <a:p>
            <a:pPr lvl="0" algn="just"/>
            <a:r>
              <a:rPr lang="en-US" b="1" u="sng" dirty="0" err="1">
                <a:latin typeface="Kruti Dev 010" pitchFamily="2" charset="0"/>
              </a:rPr>
              <a:t>iSfUt;k</a:t>
            </a:r>
            <a:r>
              <a:rPr lang="en-US" b="1" u="sng" dirty="0">
                <a:latin typeface="Kruti Dev 010" pitchFamily="2" charset="0"/>
              </a:rPr>
              <a:t> </a:t>
            </a:r>
            <a:r>
              <a:rPr lang="en-US" b="1" u="sng" dirty="0">
                <a:solidFill>
                  <a:srgbClr val="FF0000"/>
                </a:solidFill>
              </a:rPr>
              <a:t>‘Pangaea’ </a:t>
            </a:r>
            <a:r>
              <a:rPr lang="en-US" b="1" u="sng" dirty="0" err="1">
                <a:latin typeface="Kruti Dev 010" pitchFamily="2" charset="0"/>
              </a:rPr>
              <a:t>pkjks</a:t>
            </a:r>
            <a:r>
              <a:rPr lang="en-US" b="1" u="sng" dirty="0">
                <a:latin typeface="Kruti Dev 010" pitchFamily="2" charset="0"/>
              </a:rPr>
              <a:t> </a:t>
            </a:r>
            <a:r>
              <a:rPr lang="en-US" b="1" u="sng" dirty="0" err="1">
                <a:latin typeface="Kruti Dev 010" pitchFamily="2" charset="0"/>
              </a:rPr>
              <a:t>vksj</a:t>
            </a:r>
            <a:r>
              <a:rPr lang="en-US" b="1" u="sng" dirty="0">
                <a:latin typeface="Kruti Dev 010" pitchFamily="2" charset="0"/>
              </a:rPr>
              <a:t> </a:t>
            </a:r>
            <a:r>
              <a:rPr lang="en-US" b="1" u="sng" dirty="0" err="1">
                <a:latin typeface="Kruti Dev 010" pitchFamily="2" charset="0"/>
              </a:rPr>
              <a:t>qQSyk</a:t>
            </a:r>
            <a:r>
              <a:rPr lang="en-US" b="1" u="sng" dirty="0">
                <a:latin typeface="Kruti Dev 010" pitchFamily="2" charset="0"/>
              </a:rPr>
              <a:t> </a:t>
            </a:r>
            <a:r>
              <a:rPr lang="en-US" b="1" u="sng" dirty="0" err="1">
                <a:latin typeface="Kruti Dev 010" pitchFamily="2" charset="0"/>
              </a:rPr>
              <a:t>fo”kky</a:t>
            </a:r>
            <a:r>
              <a:rPr lang="en-US" b="1" u="sng" dirty="0">
                <a:latin typeface="Kruti Dev 010" pitchFamily="2" charset="0"/>
              </a:rPr>
              <a:t> </a:t>
            </a:r>
            <a:r>
              <a:rPr lang="en-US" b="1" u="sng" dirty="0" err="1">
                <a:latin typeface="Kruti Dev 010" pitchFamily="2" charset="0"/>
              </a:rPr>
              <a:t>tyjkf”k</a:t>
            </a:r>
            <a:r>
              <a:rPr lang="en-US" b="1" u="sng" dirty="0">
                <a:latin typeface="Kruti Dev 010" pitchFamily="2" charset="0"/>
              </a:rPr>
              <a:t> </a:t>
            </a:r>
            <a:r>
              <a:rPr lang="en-US" b="1" u="sng" dirty="0" err="1">
                <a:latin typeface="Kruti Dev 010" pitchFamily="2" charset="0"/>
              </a:rPr>
              <a:t>iSUFkkyklk</a:t>
            </a:r>
            <a:r>
              <a:rPr lang="en-US" b="1" u="sng" dirty="0">
                <a:latin typeface="Kruti Dev 010" pitchFamily="2" charset="0"/>
              </a:rPr>
              <a:t> </a:t>
            </a:r>
            <a:r>
              <a:rPr lang="en-US" b="1" u="sng" dirty="0">
                <a:solidFill>
                  <a:srgbClr val="FF0000"/>
                </a:solidFill>
              </a:rPr>
              <a:t>‘</a:t>
            </a:r>
            <a:r>
              <a:rPr lang="en-US" b="1" u="sng" dirty="0" err="1">
                <a:solidFill>
                  <a:srgbClr val="FF0000"/>
                </a:solidFill>
              </a:rPr>
              <a:t>Panthalasa</a:t>
            </a:r>
            <a:r>
              <a:rPr lang="en-US" b="1" u="sng" dirty="0">
                <a:solidFill>
                  <a:srgbClr val="FF0000"/>
                </a:solidFill>
              </a:rPr>
              <a:t>’ or Pre-</a:t>
            </a:r>
            <a:r>
              <a:rPr lang="en-US" b="1" u="sng" dirty="0" err="1">
                <a:solidFill>
                  <a:srgbClr val="FF0000"/>
                </a:solidFill>
              </a:rPr>
              <a:t>modial</a:t>
            </a:r>
            <a:r>
              <a:rPr lang="en-US" b="1" u="sng" dirty="0">
                <a:solidFill>
                  <a:srgbClr val="FF0000"/>
                </a:solidFill>
              </a:rPr>
              <a:t> sea</a:t>
            </a:r>
            <a:r>
              <a:rPr lang="en-US" b="1" u="sng" dirty="0">
                <a:latin typeface="Kruti Dev 010" pitchFamily="2" charset="0"/>
              </a:rPr>
              <a:t> </a:t>
            </a:r>
            <a:r>
              <a:rPr lang="en-US" b="1" u="sng" dirty="0" err="1">
                <a:latin typeface="Kruti Dev 010" pitchFamily="2" charset="0"/>
              </a:rPr>
              <a:t>dgykrk</a:t>
            </a:r>
            <a:r>
              <a:rPr lang="en-US" b="1" u="sng" dirty="0">
                <a:latin typeface="Kruti Dev 010" pitchFamily="2" charset="0"/>
              </a:rPr>
              <a:t> </a:t>
            </a:r>
            <a:r>
              <a:rPr lang="en-US" b="1" u="sng" dirty="0" err="1">
                <a:latin typeface="Kruti Dev 010" pitchFamily="2" charset="0"/>
              </a:rPr>
              <a:t>FkkA</a:t>
            </a:r>
            <a:r>
              <a:rPr lang="en-US" b="1" u="sng" dirty="0">
                <a:latin typeface="Kruti Dev 010" pitchFamily="2" charset="0"/>
              </a:rPr>
              <a:t> </a:t>
            </a:r>
          </a:p>
          <a:p>
            <a:pPr lvl="0" algn="just"/>
            <a:endParaRPr lang="en-IN" u="sng" dirty="0"/>
          </a:p>
          <a:p>
            <a:endParaRPr lang="en-IN" dirty="0"/>
          </a:p>
        </p:txBody>
      </p:sp>
    </p:spTree>
    <p:extLst>
      <p:ext uri="{BB962C8B-B14F-4D97-AF65-F5344CB8AC3E}">
        <p14:creationId xmlns:p14="http://schemas.microsoft.com/office/powerpoint/2010/main" val="117655791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sz="4000" b="1" dirty="0">
                <a:solidFill>
                  <a:srgbClr val="FF0000"/>
                </a:solidFill>
              </a:rPr>
              <a:t>WEGNER’S CONTINENTAL DRIFT THEORY</a:t>
            </a:r>
            <a:br>
              <a:rPr lang="en-IN" b="1" dirty="0">
                <a:solidFill>
                  <a:srgbClr val="FF0000"/>
                </a:solidFill>
              </a:rPr>
            </a:br>
            <a:r>
              <a:rPr lang="en-IN" b="1" dirty="0">
                <a:solidFill>
                  <a:srgbClr val="FF0000"/>
                </a:solidFill>
              </a:rPr>
              <a:t> (</a:t>
            </a:r>
            <a:r>
              <a:rPr lang="en-IN" b="1" dirty="0" err="1">
                <a:solidFill>
                  <a:srgbClr val="FF0000"/>
                </a:solidFill>
                <a:latin typeface="Kruti Dev 010" pitchFamily="2" charset="0"/>
              </a:rPr>
              <a:t>Oksxuj</a:t>
            </a:r>
            <a:r>
              <a:rPr lang="en-IN" b="1" dirty="0">
                <a:solidFill>
                  <a:srgbClr val="FF0000"/>
                </a:solidFill>
                <a:latin typeface="Kruti Dev 010" pitchFamily="2" charset="0"/>
              </a:rPr>
              <a:t> </a:t>
            </a:r>
            <a:r>
              <a:rPr lang="en-IN" b="1" dirty="0" err="1">
                <a:solidFill>
                  <a:srgbClr val="FF0000"/>
                </a:solidFill>
                <a:latin typeface="Kruti Dev 010" pitchFamily="2" charset="0"/>
              </a:rPr>
              <a:t>dk</a:t>
            </a:r>
            <a:r>
              <a:rPr lang="en-IN" b="1" dirty="0">
                <a:solidFill>
                  <a:srgbClr val="FF0000"/>
                </a:solidFill>
                <a:latin typeface="Kruti Dev 010" pitchFamily="2" charset="0"/>
              </a:rPr>
              <a:t> </a:t>
            </a:r>
            <a:r>
              <a:rPr lang="en-IN" b="1" dirty="0" err="1">
                <a:solidFill>
                  <a:srgbClr val="FF0000"/>
                </a:solidFill>
                <a:latin typeface="Kruti Dev 010" pitchFamily="2" charset="0"/>
              </a:rPr>
              <a:t>egk</a:t>
            </a:r>
            <a:r>
              <a:rPr lang="en-IN" b="1" dirty="0">
                <a:solidFill>
                  <a:srgbClr val="FF0000"/>
                </a:solidFill>
                <a:latin typeface="Kruti Dev 010" pitchFamily="2" charset="0"/>
              </a:rPr>
              <a:t>}</a:t>
            </a:r>
            <a:r>
              <a:rPr lang="en-IN" b="1" dirty="0" err="1">
                <a:solidFill>
                  <a:srgbClr val="FF0000"/>
                </a:solidFill>
                <a:latin typeface="Kruti Dev 010" pitchFamily="2" charset="0"/>
              </a:rPr>
              <a:t>hih</a:t>
            </a:r>
            <a:r>
              <a:rPr lang="en-IN" b="1" dirty="0">
                <a:solidFill>
                  <a:srgbClr val="FF0000"/>
                </a:solidFill>
                <a:latin typeface="Kruti Dev 010" pitchFamily="2" charset="0"/>
              </a:rPr>
              <a:t>; </a:t>
            </a:r>
            <a:r>
              <a:rPr lang="en-IN" b="1" dirty="0" err="1">
                <a:solidFill>
                  <a:srgbClr val="FF0000"/>
                </a:solidFill>
                <a:latin typeface="Kruti Dev 010" pitchFamily="2" charset="0"/>
              </a:rPr>
              <a:t>izokg</a:t>
            </a:r>
            <a:r>
              <a:rPr lang="en-IN" b="1" dirty="0">
                <a:solidFill>
                  <a:srgbClr val="FF0000"/>
                </a:solidFill>
                <a:latin typeface="Kruti Dev 010" pitchFamily="2" charset="0"/>
              </a:rPr>
              <a:t> </a:t>
            </a:r>
            <a:r>
              <a:rPr lang="en-IN" b="1" dirty="0" err="1">
                <a:solidFill>
                  <a:srgbClr val="FF0000"/>
                </a:solidFill>
                <a:latin typeface="Kruti Dev 010" pitchFamily="2" charset="0"/>
              </a:rPr>
              <a:t>fl|kUr</a:t>
            </a:r>
            <a:r>
              <a:rPr lang="en-IN" b="1" dirty="0">
                <a:solidFill>
                  <a:srgbClr val="FF0000"/>
                </a:solidFill>
              </a:rPr>
              <a:t>)</a:t>
            </a:r>
            <a:endParaRPr lang="en-IN" dirty="0"/>
          </a:p>
        </p:txBody>
      </p:sp>
      <p:sp>
        <p:nvSpPr>
          <p:cNvPr id="3" name="Content Placeholder 2"/>
          <p:cNvSpPr>
            <a:spLocks noGrp="1"/>
          </p:cNvSpPr>
          <p:nvPr>
            <p:ph idx="1"/>
          </p:nvPr>
        </p:nvSpPr>
        <p:spPr>
          <a:xfrm>
            <a:off x="457200" y="1600200"/>
            <a:ext cx="8229600" cy="5029200"/>
          </a:xfrm>
        </p:spPr>
        <p:txBody>
          <a:bodyPr>
            <a:normAutofit lnSpcReduction="10000"/>
          </a:bodyPr>
          <a:lstStyle/>
          <a:p>
            <a:r>
              <a:rPr lang="en-IN" dirty="0" err="1">
                <a:latin typeface="Kruti Dev 010" pitchFamily="2" charset="0"/>
              </a:rPr>
              <a:t>osxuj</a:t>
            </a:r>
            <a:r>
              <a:rPr lang="en-IN" dirty="0">
                <a:latin typeface="Kruti Dev 010" pitchFamily="2" charset="0"/>
              </a:rPr>
              <a:t> us </a:t>
            </a:r>
            <a:r>
              <a:rPr lang="en-IN" dirty="0" err="1">
                <a:latin typeface="Kruti Dev 010" pitchFamily="2" charset="0"/>
              </a:rPr>
              <a:t>fuEu</a:t>
            </a:r>
            <a:r>
              <a:rPr lang="en-IN" dirty="0">
                <a:latin typeface="Kruti Dev 010" pitchFamily="2" charset="0"/>
              </a:rPr>
              <a:t> “</a:t>
            </a:r>
            <a:r>
              <a:rPr lang="en-IN" dirty="0" err="1">
                <a:latin typeface="Kruti Dev 010" pitchFamily="2" charset="0"/>
              </a:rPr>
              <a:t>kkL</a:t>
            </a:r>
            <a:r>
              <a:rPr lang="en-IN" dirty="0">
                <a:latin typeface="Kruti Dev 010" pitchFamily="2" charset="0"/>
              </a:rPr>
              <a:t>=</a:t>
            </a:r>
            <a:r>
              <a:rPr lang="en-IN" dirty="0" err="1">
                <a:latin typeface="Kruti Dev 010" pitchFamily="2" charset="0"/>
              </a:rPr>
              <a:t>ksa</a:t>
            </a:r>
            <a:r>
              <a:rPr lang="en-IN" dirty="0">
                <a:latin typeface="Kruti Dev 010" pitchFamily="2" charset="0"/>
              </a:rPr>
              <a:t> </a:t>
            </a:r>
            <a:r>
              <a:rPr lang="en-IN" dirty="0" err="1">
                <a:latin typeface="Kruti Dev 010" pitchFamily="2" charset="0"/>
              </a:rPr>
              <a:t>dk</a:t>
            </a:r>
            <a:r>
              <a:rPr lang="en-IN" dirty="0">
                <a:latin typeface="Kruti Dev 010" pitchFamily="2" charset="0"/>
              </a:rPr>
              <a:t> v/;;u ds </a:t>
            </a:r>
            <a:r>
              <a:rPr lang="en-IN" dirty="0" err="1">
                <a:latin typeface="Kruti Dev 010" pitchFamily="2" charset="0"/>
              </a:rPr>
              <a:t>vk</a:t>
            </a:r>
            <a:r>
              <a:rPr lang="en-IN" dirty="0">
                <a:latin typeface="Kruti Dev 010" pitchFamily="2" charset="0"/>
              </a:rPr>
              <a:t>/</a:t>
            </a:r>
            <a:r>
              <a:rPr lang="en-IN" dirty="0" err="1">
                <a:latin typeface="Kruti Dev 010" pitchFamily="2" charset="0"/>
              </a:rPr>
              <a:t>kkj</a:t>
            </a:r>
            <a:r>
              <a:rPr lang="en-IN" dirty="0">
                <a:latin typeface="Kruti Dev 010" pitchFamily="2" charset="0"/>
              </a:rPr>
              <a:t> </a:t>
            </a:r>
            <a:r>
              <a:rPr lang="en-IN" dirty="0" err="1">
                <a:latin typeface="Kruti Dev 010" pitchFamily="2" charset="0"/>
              </a:rPr>
              <a:t>ij</a:t>
            </a:r>
            <a:r>
              <a:rPr lang="en-IN" dirty="0">
                <a:latin typeface="Kruti Dev 010" pitchFamily="2" charset="0"/>
              </a:rPr>
              <a:t> f}</a:t>
            </a:r>
            <a:r>
              <a:rPr lang="en-IN" dirty="0" err="1">
                <a:latin typeface="Kruti Dev 010" pitchFamily="2" charset="0"/>
              </a:rPr>
              <a:t>rh</a:t>
            </a:r>
            <a:r>
              <a:rPr lang="en-IN" dirty="0">
                <a:latin typeface="Kruti Dev 010" pitchFamily="2" charset="0"/>
              </a:rPr>
              <a:t>; </a:t>
            </a:r>
            <a:r>
              <a:rPr lang="en-IN" dirty="0" err="1">
                <a:latin typeface="Kruti Dev 010" pitchFamily="2" charset="0"/>
              </a:rPr>
              <a:t>fodYi</a:t>
            </a:r>
            <a:r>
              <a:rPr lang="en-IN" dirty="0">
                <a:latin typeface="Kruti Dev 010" pitchFamily="2" charset="0"/>
              </a:rPr>
              <a:t> </a:t>
            </a:r>
            <a:r>
              <a:rPr lang="en-IN" dirty="0" err="1">
                <a:latin typeface="Kruti Dev 010" pitchFamily="2" charset="0"/>
              </a:rPr>
              <a:t>dks</a:t>
            </a:r>
            <a:r>
              <a:rPr lang="en-IN" dirty="0">
                <a:latin typeface="Kruti Dev 010" pitchFamily="2" charset="0"/>
              </a:rPr>
              <a:t> </a:t>
            </a:r>
            <a:r>
              <a:rPr lang="en-IN" dirty="0" err="1">
                <a:latin typeface="Kruti Dev 010" pitchFamily="2" charset="0"/>
              </a:rPr>
              <a:t>gh</a:t>
            </a:r>
            <a:r>
              <a:rPr lang="en-IN" dirty="0">
                <a:latin typeface="Kruti Dev 010" pitchFamily="2" charset="0"/>
              </a:rPr>
              <a:t> </a:t>
            </a:r>
            <a:r>
              <a:rPr lang="en-IN" dirty="0" err="1">
                <a:latin typeface="Kruti Dev 010" pitchFamily="2" charset="0"/>
              </a:rPr>
              <a:t>lgh</a:t>
            </a:r>
            <a:r>
              <a:rPr lang="en-IN" dirty="0">
                <a:latin typeface="Kruti Dev 010" pitchFamily="2" charset="0"/>
              </a:rPr>
              <a:t> </a:t>
            </a:r>
            <a:r>
              <a:rPr lang="en-IN" dirty="0" err="1">
                <a:latin typeface="Kruti Dev 010" pitchFamily="2" charset="0"/>
              </a:rPr>
              <a:t>ekuk</a:t>
            </a:r>
            <a:r>
              <a:rPr lang="en-IN" dirty="0">
                <a:latin typeface="Kruti Dev 010" pitchFamily="2" charset="0"/>
              </a:rPr>
              <a:t> </a:t>
            </a:r>
            <a:r>
              <a:rPr lang="en-IN" dirty="0" err="1">
                <a:latin typeface="Kruti Dev 010" pitchFamily="2" charset="0"/>
              </a:rPr>
              <a:t>fd</a:t>
            </a:r>
            <a:r>
              <a:rPr lang="en-IN" dirty="0">
                <a:latin typeface="Kruti Dev 010" pitchFamily="2" charset="0"/>
              </a:rPr>
              <a:t> </a:t>
            </a:r>
            <a:r>
              <a:rPr lang="en-IN" b="1" dirty="0">
                <a:solidFill>
                  <a:srgbClr val="FF0000"/>
                </a:solidFill>
                <a:effectLst>
                  <a:outerShdw blurRad="38100" dist="38100" dir="2700000" algn="tl">
                    <a:srgbClr val="000000">
                      <a:alpha val="43137"/>
                    </a:srgbClr>
                  </a:outerShdw>
                </a:effectLst>
              </a:rPr>
              <a:t>“ If climatic zone remained stable, continents drifted” </a:t>
            </a:r>
            <a:r>
              <a:rPr lang="en-IN" dirty="0">
                <a:latin typeface="Kruti Dev 010" pitchFamily="2" charset="0"/>
              </a:rPr>
              <a:t>&amp;&amp;&amp;</a:t>
            </a:r>
          </a:p>
          <a:p>
            <a:pPr marL="514350" indent="-514350">
              <a:buFont typeface="+mj-lt"/>
              <a:buAutoNum type="arabicParenR"/>
            </a:pPr>
            <a:r>
              <a:rPr lang="en-IN" b="1" dirty="0" err="1"/>
              <a:t>Palaeo</a:t>
            </a:r>
            <a:r>
              <a:rPr lang="en-IN" b="1" dirty="0"/>
              <a:t>-Climatology    </a:t>
            </a:r>
            <a:r>
              <a:rPr lang="en-IN" b="1" dirty="0">
                <a:latin typeface="Kruti Dev 010" pitchFamily="2" charset="0"/>
              </a:rPr>
              <a:t>¼iqjktyok;q foKku½</a:t>
            </a:r>
            <a:endParaRPr lang="en-IN" b="1" dirty="0"/>
          </a:p>
          <a:p>
            <a:pPr marL="514350" indent="-514350">
              <a:buFont typeface="+mj-lt"/>
              <a:buAutoNum type="arabicParenR"/>
            </a:pPr>
            <a:r>
              <a:rPr lang="en-IN" b="1" dirty="0" err="1"/>
              <a:t>Palaeo</a:t>
            </a:r>
            <a:r>
              <a:rPr lang="en-IN" b="1" dirty="0"/>
              <a:t>-Zoology           </a:t>
            </a:r>
            <a:r>
              <a:rPr lang="en-IN" b="1" dirty="0">
                <a:latin typeface="Kruti Dev 010" pitchFamily="2" charset="0"/>
              </a:rPr>
              <a:t>¼iqjktUrq foKku½</a:t>
            </a:r>
            <a:endParaRPr lang="en-IN" b="1" dirty="0"/>
          </a:p>
          <a:p>
            <a:pPr marL="514350" indent="-514350">
              <a:buFont typeface="+mj-lt"/>
              <a:buAutoNum type="arabicParenR"/>
            </a:pPr>
            <a:r>
              <a:rPr lang="en-IN" b="1" dirty="0"/>
              <a:t> </a:t>
            </a:r>
            <a:r>
              <a:rPr lang="en-IN" b="1" dirty="0" err="1"/>
              <a:t>Palaeo</a:t>
            </a:r>
            <a:r>
              <a:rPr lang="en-IN" b="1" dirty="0"/>
              <a:t>-Geology 	     </a:t>
            </a:r>
            <a:r>
              <a:rPr lang="en-IN" b="1" dirty="0">
                <a:latin typeface="Kruti Dev 010" pitchFamily="2" charset="0"/>
              </a:rPr>
              <a:t>¼iqjkHkwfoKku½</a:t>
            </a:r>
            <a:endParaRPr lang="en-IN" b="1" dirty="0"/>
          </a:p>
          <a:p>
            <a:pPr marL="514350" indent="-514350">
              <a:buFont typeface="+mj-lt"/>
              <a:buAutoNum type="arabicParenR"/>
            </a:pPr>
            <a:r>
              <a:rPr lang="en-IN" b="1" dirty="0" err="1"/>
              <a:t>Palaeo</a:t>
            </a:r>
            <a:r>
              <a:rPr lang="en-IN" b="1" dirty="0"/>
              <a:t>-Botany	     </a:t>
            </a:r>
            <a:r>
              <a:rPr lang="en-IN" b="1" dirty="0">
                <a:latin typeface="Kruti Dev 010" pitchFamily="2" charset="0"/>
              </a:rPr>
              <a:t>¼iqjkouLifr foKku½</a:t>
            </a:r>
            <a:endParaRPr lang="en-IN" b="1" dirty="0"/>
          </a:p>
          <a:p>
            <a:pPr marL="514350" indent="-514350">
              <a:buFont typeface="+mj-lt"/>
              <a:buAutoNum type="arabicParenR"/>
            </a:pPr>
            <a:r>
              <a:rPr lang="en-IN" b="1" dirty="0"/>
              <a:t>Palaeontology	     </a:t>
            </a:r>
            <a:r>
              <a:rPr lang="en-IN" b="1" dirty="0">
                <a:latin typeface="Kruti Dev 010" pitchFamily="2" charset="0"/>
              </a:rPr>
              <a:t>¼thokf”edh ½</a:t>
            </a:r>
            <a:endParaRPr lang="en-IN" b="1" dirty="0"/>
          </a:p>
          <a:p>
            <a:pPr marL="514350" indent="-514350">
              <a:buFont typeface="+mj-lt"/>
              <a:buAutoNum type="arabicParenR"/>
            </a:pPr>
            <a:r>
              <a:rPr lang="en-IN" b="1" dirty="0"/>
              <a:t>Geo-Physics etc.          </a:t>
            </a:r>
            <a:r>
              <a:rPr lang="en-IN" b="1" dirty="0">
                <a:latin typeface="Kruti Dev 010" pitchFamily="2" charset="0"/>
              </a:rPr>
              <a:t>¼Hkw&amp;HkkSfrdh ½</a:t>
            </a:r>
            <a:endParaRPr lang="en-IN" b="1" dirty="0"/>
          </a:p>
          <a:p>
            <a:pPr marL="514350" indent="-514350">
              <a:buFont typeface="+mj-lt"/>
              <a:buAutoNum type="arabicParenR"/>
            </a:pPr>
            <a:endParaRPr lang="en-IN" dirty="0"/>
          </a:p>
          <a:p>
            <a:pPr marL="0" indent="0">
              <a:buNone/>
            </a:pPr>
            <a:endParaRPr lang="en-IN" dirty="0"/>
          </a:p>
        </p:txBody>
      </p:sp>
    </p:spTree>
    <p:extLst>
      <p:ext uri="{BB962C8B-B14F-4D97-AF65-F5344CB8AC3E}">
        <p14:creationId xmlns:p14="http://schemas.microsoft.com/office/powerpoint/2010/main" val="1482646399"/>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sz="4000" b="1" dirty="0">
                <a:solidFill>
                  <a:srgbClr val="FF0000"/>
                </a:solidFill>
              </a:rPr>
              <a:t>WEGNER’S CONTINENTAL DRIFT THEORY</a:t>
            </a:r>
            <a:br>
              <a:rPr lang="en-IN" b="1" dirty="0">
                <a:solidFill>
                  <a:srgbClr val="FF0000"/>
                </a:solidFill>
              </a:rPr>
            </a:br>
            <a:r>
              <a:rPr lang="en-IN" b="1" dirty="0">
                <a:solidFill>
                  <a:srgbClr val="FF0000"/>
                </a:solidFill>
              </a:rPr>
              <a:t> (</a:t>
            </a:r>
            <a:r>
              <a:rPr lang="en-IN" b="1" dirty="0" err="1">
                <a:solidFill>
                  <a:srgbClr val="FF0000"/>
                </a:solidFill>
                <a:latin typeface="Kruti Dev 010" pitchFamily="2" charset="0"/>
              </a:rPr>
              <a:t>Oksxuj</a:t>
            </a:r>
            <a:r>
              <a:rPr lang="en-IN" b="1" dirty="0">
                <a:solidFill>
                  <a:srgbClr val="FF0000"/>
                </a:solidFill>
                <a:latin typeface="Kruti Dev 010" pitchFamily="2" charset="0"/>
              </a:rPr>
              <a:t> </a:t>
            </a:r>
            <a:r>
              <a:rPr lang="en-IN" b="1" dirty="0" err="1">
                <a:solidFill>
                  <a:srgbClr val="FF0000"/>
                </a:solidFill>
                <a:latin typeface="Kruti Dev 010" pitchFamily="2" charset="0"/>
              </a:rPr>
              <a:t>dk</a:t>
            </a:r>
            <a:r>
              <a:rPr lang="en-IN" b="1" dirty="0">
                <a:solidFill>
                  <a:srgbClr val="FF0000"/>
                </a:solidFill>
                <a:latin typeface="Kruti Dev 010" pitchFamily="2" charset="0"/>
              </a:rPr>
              <a:t> </a:t>
            </a:r>
            <a:r>
              <a:rPr lang="en-IN" b="1" dirty="0" err="1">
                <a:solidFill>
                  <a:srgbClr val="FF0000"/>
                </a:solidFill>
                <a:latin typeface="Kruti Dev 010" pitchFamily="2" charset="0"/>
              </a:rPr>
              <a:t>egk</a:t>
            </a:r>
            <a:r>
              <a:rPr lang="en-IN" b="1" dirty="0">
                <a:solidFill>
                  <a:srgbClr val="FF0000"/>
                </a:solidFill>
                <a:latin typeface="Kruti Dev 010" pitchFamily="2" charset="0"/>
              </a:rPr>
              <a:t>}</a:t>
            </a:r>
            <a:r>
              <a:rPr lang="en-IN" b="1" dirty="0" err="1">
                <a:solidFill>
                  <a:srgbClr val="FF0000"/>
                </a:solidFill>
                <a:latin typeface="Kruti Dev 010" pitchFamily="2" charset="0"/>
              </a:rPr>
              <a:t>hih</a:t>
            </a:r>
            <a:r>
              <a:rPr lang="en-IN" b="1" dirty="0">
                <a:solidFill>
                  <a:srgbClr val="FF0000"/>
                </a:solidFill>
                <a:latin typeface="Kruti Dev 010" pitchFamily="2" charset="0"/>
              </a:rPr>
              <a:t>; </a:t>
            </a:r>
            <a:r>
              <a:rPr lang="en-IN" b="1" dirty="0" err="1">
                <a:solidFill>
                  <a:srgbClr val="FF0000"/>
                </a:solidFill>
                <a:latin typeface="Kruti Dev 010" pitchFamily="2" charset="0"/>
              </a:rPr>
              <a:t>izokg</a:t>
            </a:r>
            <a:r>
              <a:rPr lang="en-IN" b="1" dirty="0">
                <a:solidFill>
                  <a:srgbClr val="FF0000"/>
                </a:solidFill>
                <a:latin typeface="Kruti Dev 010" pitchFamily="2" charset="0"/>
              </a:rPr>
              <a:t> </a:t>
            </a:r>
            <a:r>
              <a:rPr lang="en-IN" b="1" dirty="0" err="1">
                <a:solidFill>
                  <a:srgbClr val="FF0000"/>
                </a:solidFill>
                <a:latin typeface="Kruti Dev 010" pitchFamily="2" charset="0"/>
              </a:rPr>
              <a:t>fl|kUr</a:t>
            </a:r>
            <a:r>
              <a:rPr lang="en-IN" b="1" dirty="0">
                <a:solidFill>
                  <a:srgbClr val="FF0000"/>
                </a:solidFill>
              </a:rPr>
              <a:t>)</a:t>
            </a:r>
            <a:endParaRPr lang="en-IN" dirty="0"/>
          </a:p>
        </p:txBody>
      </p:sp>
      <p:sp>
        <p:nvSpPr>
          <p:cNvPr id="3" name="Content Placeholder 2"/>
          <p:cNvSpPr>
            <a:spLocks noGrp="1"/>
          </p:cNvSpPr>
          <p:nvPr>
            <p:ph idx="1"/>
          </p:nvPr>
        </p:nvSpPr>
        <p:spPr/>
        <p:txBody>
          <a:bodyPr/>
          <a:lstStyle/>
          <a:p>
            <a:pPr algn="just"/>
            <a:r>
              <a:rPr lang="en-IN" dirty="0"/>
              <a:t>Finally, Wegner confirmed on the second fact and  reached to the conclusion that–</a:t>
            </a:r>
          </a:p>
          <a:p>
            <a:pPr marL="0" indent="0" algn="just">
              <a:buNone/>
            </a:pPr>
            <a:r>
              <a:rPr lang="en-IN" dirty="0"/>
              <a:t> (2) </a:t>
            </a:r>
            <a:r>
              <a:rPr lang="en-US" b="1" u="sng" dirty="0">
                <a:solidFill>
                  <a:srgbClr val="C00000"/>
                </a:solidFill>
              </a:rPr>
              <a:t>If climatic zone remain stable ( </a:t>
            </a:r>
            <a:r>
              <a:rPr lang="en-US" b="1" u="sng" dirty="0" err="1">
                <a:solidFill>
                  <a:srgbClr val="C00000"/>
                </a:solidFill>
                <a:latin typeface="Kruti Dev 010" pitchFamily="2" charset="0"/>
              </a:rPr>
              <a:t>fLFkj</a:t>
            </a:r>
            <a:r>
              <a:rPr lang="en-US" b="1" u="sng" dirty="0">
                <a:solidFill>
                  <a:srgbClr val="C00000"/>
                </a:solidFill>
                <a:latin typeface="Kruti Dev 010" pitchFamily="2" charset="0"/>
              </a:rPr>
              <a:t> </a:t>
            </a:r>
            <a:r>
              <a:rPr lang="en-US" b="1" u="sng" dirty="0">
                <a:solidFill>
                  <a:srgbClr val="C00000"/>
                </a:solidFill>
              </a:rPr>
              <a:t>),  continents drifted ( </a:t>
            </a:r>
            <a:r>
              <a:rPr lang="en-US" b="1" u="sng" dirty="0" err="1">
                <a:solidFill>
                  <a:srgbClr val="C00000"/>
                </a:solidFill>
                <a:latin typeface="Kruti Dev 010" pitchFamily="2" charset="0"/>
              </a:rPr>
              <a:t>izokfgr</a:t>
            </a:r>
            <a:r>
              <a:rPr lang="en-US" b="1" u="sng" dirty="0">
                <a:solidFill>
                  <a:srgbClr val="C00000"/>
                </a:solidFill>
                <a:latin typeface="Kruti Dev 010" pitchFamily="2" charset="0"/>
              </a:rPr>
              <a:t> </a:t>
            </a:r>
            <a:r>
              <a:rPr lang="en-US" b="1" u="sng" dirty="0" err="1">
                <a:solidFill>
                  <a:srgbClr val="C00000"/>
                </a:solidFill>
                <a:latin typeface="Kruti Dev 010" pitchFamily="2" charset="0"/>
              </a:rPr>
              <a:t>gq</a:t>
            </a:r>
            <a:r>
              <a:rPr lang="en-US" b="1" u="sng" dirty="0">
                <a:solidFill>
                  <a:srgbClr val="C00000"/>
                </a:solidFill>
                <a:latin typeface="Kruti Dev 010" pitchFamily="2" charset="0"/>
              </a:rPr>
              <a:t>, </a:t>
            </a:r>
            <a:r>
              <a:rPr lang="en-US" b="1" u="sng" dirty="0">
                <a:solidFill>
                  <a:srgbClr val="C00000"/>
                </a:solidFill>
              </a:rPr>
              <a:t>). </a:t>
            </a:r>
            <a:r>
              <a:rPr lang="en-US" b="1" u="sng" dirty="0" err="1">
                <a:latin typeface="Kruti Dev 010" pitchFamily="2" charset="0"/>
              </a:rPr>
              <a:t>vFkkZr</a:t>
            </a:r>
            <a:r>
              <a:rPr lang="en-US" b="1" u="sng" dirty="0">
                <a:latin typeface="Kruti Dev 010" pitchFamily="2" charset="0"/>
              </a:rPr>
              <a:t> </a:t>
            </a:r>
            <a:r>
              <a:rPr lang="en-US" b="1" u="sng" dirty="0" err="1">
                <a:latin typeface="Kruti Dev 010" pitchFamily="2" charset="0"/>
              </a:rPr>
              <a:t>tyok;q</a:t>
            </a:r>
            <a:r>
              <a:rPr lang="en-US" b="1" u="sng" dirty="0">
                <a:latin typeface="Kruti Dev 010" pitchFamily="2" charset="0"/>
              </a:rPr>
              <a:t> </a:t>
            </a:r>
            <a:r>
              <a:rPr lang="en-US" b="1" u="sng" dirty="0" err="1">
                <a:latin typeface="Kruti Dev 010" pitchFamily="2" charset="0"/>
              </a:rPr>
              <a:t>dfVcU</a:t>
            </a:r>
            <a:r>
              <a:rPr lang="en-US" b="1" u="sng" dirty="0">
                <a:latin typeface="Kruti Dev 010" pitchFamily="2" charset="0"/>
              </a:rPr>
              <a:t>/k </a:t>
            </a:r>
            <a:r>
              <a:rPr lang="en-US" b="1" u="sng" dirty="0" err="1">
                <a:latin typeface="Kruti Dev 010" pitchFamily="2" charset="0"/>
              </a:rPr>
              <a:t>ges”kk</a:t>
            </a:r>
            <a:r>
              <a:rPr lang="en-US" b="1" u="sng" dirty="0">
                <a:latin typeface="Kruti Dev 010" pitchFamily="2" charset="0"/>
              </a:rPr>
              <a:t> </a:t>
            </a:r>
            <a:r>
              <a:rPr lang="en-US" b="1" u="sng" dirty="0" err="1">
                <a:latin typeface="Kruti Dev 010" pitchFamily="2" charset="0"/>
              </a:rPr>
              <a:t>fLFkj</a:t>
            </a:r>
            <a:r>
              <a:rPr lang="en-US" b="1" u="sng" dirty="0">
                <a:latin typeface="Kruti Dev 010" pitchFamily="2" charset="0"/>
              </a:rPr>
              <a:t> </a:t>
            </a:r>
            <a:r>
              <a:rPr lang="en-US" b="1" u="sng" dirty="0" err="1">
                <a:latin typeface="Kruti Dev 010" pitchFamily="2" charset="0"/>
              </a:rPr>
              <a:t>jgs</a:t>
            </a:r>
            <a:r>
              <a:rPr lang="en-US" b="1" u="sng" dirty="0">
                <a:latin typeface="Kruti Dev 010" pitchFamily="2" charset="0"/>
              </a:rPr>
              <a:t> </a:t>
            </a:r>
            <a:r>
              <a:rPr lang="en-US" b="1" u="sng" dirty="0" err="1">
                <a:latin typeface="Kruti Dev 010" pitchFamily="2" charset="0"/>
              </a:rPr>
              <a:t>gSa</a:t>
            </a:r>
            <a:r>
              <a:rPr lang="en-US" b="1" u="sng" dirty="0">
                <a:latin typeface="Kruti Dev 010" pitchFamily="2" charset="0"/>
              </a:rPr>
              <a:t> </a:t>
            </a:r>
            <a:r>
              <a:rPr lang="en-US" b="1" u="sng" dirty="0" err="1">
                <a:latin typeface="Kruti Dev 010" pitchFamily="2" charset="0"/>
              </a:rPr>
              <a:t>vkSj</a:t>
            </a:r>
            <a:r>
              <a:rPr lang="en-US" b="1" u="sng" dirty="0">
                <a:latin typeface="Kruti Dev 010" pitchFamily="2" charset="0"/>
              </a:rPr>
              <a:t> </a:t>
            </a:r>
            <a:r>
              <a:rPr lang="en-US" b="1" u="sng" dirty="0" err="1">
                <a:latin typeface="Kruti Dev 010" pitchFamily="2" charset="0"/>
              </a:rPr>
              <a:t>egkns”k</a:t>
            </a:r>
            <a:r>
              <a:rPr lang="en-US" b="1" u="sng" dirty="0">
                <a:latin typeface="Kruti Dev 010" pitchFamily="2" charset="0"/>
              </a:rPr>
              <a:t> </a:t>
            </a:r>
            <a:r>
              <a:rPr lang="en-US" b="1" u="sng" dirty="0" err="1">
                <a:latin typeface="Kruti Dev 010" pitchFamily="2" charset="0"/>
              </a:rPr>
              <a:t>gh</a:t>
            </a:r>
            <a:r>
              <a:rPr lang="en-US" b="1" u="sng" dirty="0">
                <a:latin typeface="Kruti Dev 010" pitchFamily="2" charset="0"/>
              </a:rPr>
              <a:t> f[</a:t>
            </a:r>
            <a:r>
              <a:rPr lang="en-US" b="1" u="sng" dirty="0" err="1">
                <a:latin typeface="Kruti Dev 010" pitchFamily="2" charset="0"/>
              </a:rPr>
              <a:t>kldrs</a:t>
            </a:r>
            <a:r>
              <a:rPr lang="en-US" b="1" u="sng" dirty="0">
                <a:latin typeface="Kruti Dev 010" pitchFamily="2" charset="0"/>
              </a:rPr>
              <a:t> </a:t>
            </a:r>
            <a:r>
              <a:rPr lang="en-US" b="1" u="sng" dirty="0" err="1">
                <a:latin typeface="Kruti Dev 010" pitchFamily="2" charset="0"/>
              </a:rPr>
              <a:t>jgs</a:t>
            </a:r>
            <a:r>
              <a:rPr lang="en-US" b="1" u="sng" dirty="0">
                <a:latin typeface="Kruti Dev 010" pitchFamily="2" charset="0"/>
              </a:rPr>
              <a:t> o </a:t>
            </a:r>
            <a:r>
              <a:rPr lang="en-US" b="1" u="sng" dirty="0" err="1">
                <a:latin typeface="Kruti Dev 010" pitchFamily="2" charset="0"/>
              </a:rPr>
              <a:t>izokfgr</a:t>
            </a:r>
            <a:r>
              <a:rPr lang="en-US" b="1" u="sng" dirty="0">
                <a:latin typeface="Kruti Dev 010" pitchFamily="2" charset="0"/>
              </a:rPr>
              <a:t> </a:t>
            </a:r>
            <a:r>
              <a:rPr lang="en-US" b="1" u="sng" dirty="0" err="1">
                <a:latin typeface="Kruti Dev 010" pitchFamily="2" charset="0"/>
              </a:rPr>
              <a:t>gksrs</a:t>
            </a:r>
            <a:r>
              <a:rPr lang="en-US" b="1" u="sng" dirty="0">
                <a:latin typeface="Kruti Dev 010" pitchFamily="2" charset="0"/>
              </a:rPr>
              <a:t> </a:t>
            </a:r>
            <a:r>
              <a:rPr lang="en-US" b="1" u="sng" dirty="0" err="1">
                <a:latin typeface="Kruti Dev 010" pitchFamily="2" charset="0"/>
              </a:rPr>
              <a:t>jgs</a:t>
            </a:r>
            <a:r>
              <a:rPr lang="en-US" b="1" u="sng" dirty="0">
                <a:latin typeface="Kruti Dev 010" pitchFamily="2" charset="0"/>
              </a:rPr>
              <a:t> </a:t>
            </a:r>
            <a:r>
              <a:rPr lang="en-US" b="1" u="sng" dirty="0" err="1">
                <a:latin typeface="Kruti Dev 010" pitchFamily="2" charset="0"/>
              </a:rPr>
              <a:t>gSaA</a:t>
            </a:r>
            <a:r>
              <a:rPr lang="en-US" b="1" u="sng" dirty="0">
                <a:latin typeface="Kruti Dev 010" pitchFamily="2" charset="0"/>
              </a:rPr>
              <a:t> </a:t>
            </a:r>
            <a:endParaRPr lang="en-IN" b="1" u="sng" dirty="0">
              <a:latin typeface="Kruti Dev 010" pitchFamily="2" charset="0"/>
            </a:endParaRPr>
          </a:p>
          <a:p>
            <a:r>
              <a:rPr lang="en-IN" b="1" dirty="0" err="1">
                <a:latin typeface="Kruti Dev 010" pitchFamily="2" charset="0"/>
              </a:rPr>
              <a:t>mDr</a:t>
            </a:r>
            <a:r>
              <a:rPr lang="en-IN" b="1" dirty="0">
                <a:latin typeface="Kruti Dev 010" pitchFamily="2" charset="0"/>
              </a:rPr>
              <a:t> </a:t>
            </a:r>
            <a:r>
              <a:rPr lang="en-IN" b="1" dirty="0" err="1">
                <a:latin typeface="Kruti Dev 010" pitchFamily="2" charset="0"/>
              </a:rPr>
              <a:t>rF</a:t>
            </a:r>
            <a:r>
              <a:rPr lang="en-IN" b="1" dirty="0">
                <a:latin typeface="Kruti Dev 010" pitchFamily="2" charset="0"/>
              </a:rPr>
              <a:t>; ds </a:t>
            </a:r>
            <a:r>
              <a:rPr lang="en-IN" b="1" dirty="0" err="1">
                <a:latin typeface="Kruti Dev 010" pitchFamily="2" charset="0"/>
              </a:rPr>
              <a:t>lUnHkZ</a:t>
            </a:r>
            <a:r>
              <a:rPr lang="en-IN" b="1" dirty="0">
                <a:latin typeface="Kruti Dev 010" pitchFamily="2" charset="0"/>
              </a:rPr>
              <a:t> </a:t>
            </a:r>
            <a:r>
              <a:rPr lang="en-IN" b="1" dirty="0" err="1">
                <a:latin typeface="Kruti Dev 010" pitchFamily="2" charset="0"/>
              </a:rPr>
              <a:t>esa</a:t>
            </a:r>
            <a:r>
              <a:rPr lang="en-IN" b="1" dirty="0">
                <a:latin typeface="Kruti Dev 010" pitchFamily="2" charset="0"/>
              </a:rPr>
              <a:t> </a:t>
            </a:r>
            <a:r>
              <a:rPr lang="en-IN" b="1" dirty="0" err="1">
                <a:latin typeface="Kruti Dev 010" pitchFamily="2" charset="0"/>
              </a:rPr>
              <a:t>osxuj</a:t>
            </a:r>
            <a:r>
              <a:rPr lang="en-IN" b="1" dirty="0">
                <a:latin typeface="Kruti Dev 010" pitchFamily="2" charset="0"/>
              </a:rPr>
              <a:t> us </a:t>
            </a:r>
            <a:r>
              <a:rPr lang="en-IN" b="1" dirty="0" err="1">
                <a:latin typeface="Kruti Dev 010" pitchFamily="2" charset="0"/>
              </a:rPr>
              <a:t>i`Foh</a:t>
            </a:r>
            <a:r>
              <a:rPr lang="en-IN" b="1" dirty="0">
                <a:latin typeface="Kruti Dev 010" pitchFamily="2" charset="0"/>
              </a:rPr>
              <a:t> dh </a:t>
            </a:r>
            <a:r>
              <a:rPr lang="en-IN" b="1" dirty="0" err="1">
                <a:latin typeface="Kruti Dev 010" pitchFamily="2" charset="0"/>
              </a:rPr>
              <a:t>lajpuk</a:t>
            </a:r>
            <a:r>
              <a:rPr lang="en-IN" b="1" dirty="0">
                <a:latin typeface="Kruti Dev 010" pitchFamily="2" charset="0"/>
              </a:rPr>
              <a:t> </a:t>
            </a:r>
            <a:r>
              <a:rPr lang="en-IN" b="1" dirty="0" err="1">
                <a:latin typeface="Kruti Dev 010" pitchFamily="2" charset="0"/>
              </a:rPr>
              <a:t>lEcU</a:t>
            </a:r>
            <a:r>
              <a:rPr lang="en-IN" b="1" dirty="0">
                <a:latin typeface="Kruti Dev 010" pitchFamily="2" charset="0"/>
              </a:rPr>
              <a:t>/</a:t>
            </a:r>
            <a:r>
              <a:rPr lang="en-IN" b="1" dirty="0" err="1">
                <a:latin typeface="Kruti Dev 010" pitchFamily="2" charset="0"/>
              </a:rPr>
              <a:t>kh</a:t>
            </a:r>
            <a:r>
              <a:rPr lang="en-IN" b="1" dirty="0">
                <a:latin typeface="Kruti Dev 010" pitchFamily="2" charset="0"/>
              </a:rPr>
              <a:t> </a:t>
            </a:r>
            <a:r>
              <a:rPr lang="en-IN" b="1" dirty="0" err="1">
                <a:latin typeface="Kruti Dev 010" pitchFamily="2" charset="0"/>
              </a:rPr>
              <a:t>rF</a:t>
            </a:r>
            <a:r>
              <a:rPr lang="en-IN" b="1" dirty="0">
                <a:latin typeface="Kruti Dev 010" pitchFamily="2" charset="0"/>
              </a:rPr>
              <a:t>; ds </a:t>
            </a:r>
            <a:r>
              <a:rPr lang="en-IN" b="1" dirty="0" err="1">
                <a:latin typeface="Kruti Dev 010" pitchFamily="2" charset="0"/>
              </a:rPr>
              <a:t>ckjs</a:t>
            </a:r>
            <a:r>
              <a:rPr lang="en-IN" b="1" dirty="0">
                <a:latin typeface="Kruti Dev 010" pitchFamily="2" charset="0"/>
              </a:rPr>
              <a:t> </a:t>
            </a:r>
            <a:r>
              <a:rPr lang="en-IN" b="1" dirty="0" err="1">
                <a:latin typeface="Kruti Dev 010" pitchFamily="2" charset="0"/>
              </a:rPr>
              <a:t>esa</a:t>
            </a:r>
            <a:r>
              <a:rPr lang="en-IN" b="1" dirty="0">
                <a:latin typeface="Kruti Dev 010" pitchFamily="2" charset="0"/>
              </a:rPr>
              <a:t> </a:t>
            </a:r>
            <a:r>
              <a:rPr lang="en-IN" b="1" dirty="0" err="1">
                <a:latin typeface="Kruti Dev 010" pitchFamily="2" charset="0"/>
              </a:rPr>
              <a:t>Losl</a:t>
            </a:r>
            <a:r>
              <a:rPr lang="en-IN" b="1" dirty="0">
                <a:latin typeface="Kruti Dev 010" pitchFamily="2" charset="0"/>
              </a:rPr>
              <a:t> }</a:t>
            </a:r>
            <a:r>
              <a:rPr lang="en-IN" b="1" dirty="0" err="1">
                <a:latin typeface="Kruti Dev 010" pitchFamily="2" charset="0"/>
              </a:rPr>
              <a:t>kjk</a:t>
            </a:r>
            <a:r>
              <a:rPr lang="en-IN" b="1" dirty="0">
                <a:latin typeface="Kruti Dev 010" pitchFamily="2" charset="0"/>
              </a:rPr>
              <a:t> </a:t>
            </a:r>
            <a:r>
              <a:rPr lang="en-IN" b="1" dirty="0" err="1">
                <a:latin typeface="Kruti Dev 010" pitchFamily="2" charset="0"/>
              </a:rPr>
              <a:t>fn</a:t>
            </a:r>
            <a:r>
              <a:rPr lang="en-IN" b="1" dirty="0">
                <a:latin typeface="Kruti Dev 010" pitchFamily="2" charset="0"/>
              </a:rPr>
              <a:t>, x, </a:t>
            </a:r>
            <a:r>
              <a:rPr lang="en-IN" b="1" dirty="0" err="1">
                <a:latin typeface="Kruti Dev 010" pitchFamily="2" charset="0"/>
              </a:rPr>
              <a:t>er</a:t>
            </a:r>
            <a:r>
              <a:rPr lang="en-IN" b="1" dirty="0">
                <a:latin typeface="Kruti Dev 010" pitchFamily="2" charset="0"/>
              </a:rPr>
              <a:t> </a:t>
            </a:r>
            <a:r>
              <a:rPr lang="en-IN" b="1" dirty="0" err="1">
                <a:latin typeface="Kruti Dev 010" pitchFamily="2" charset="0"/>
              </a:rPr>
              <a:t>dk</a:t>
            </a:r>
            <a:r>
              <a:rPr lang="en-IN" b="1" dirty="0">
                <a:latin typeface="Kruti Dev 010" pitchFamily="2" charset="0"/>
              </a:rPr>
              <a:t> </a:t>
            </a:r>
            <a:r>
              <a:rPr lang="en-IN" b="1" dirty="0" err="1">
                <a:latin typeface="Kruti Dev 010" pitchFamily="2" charset="0"/>
              </a:rPr>
              <a:t>leFkZu</a:t>
            </a:r>
            <a:r>
              <a:rPr lang="en-IN" b="1" dirty="0">
                <a:latin typeface="Kruti Dev 010" pitchFamily="2" charset="0"/>
              </a:rPr>
              <a:t> </a:t>
            </a:r>
            <a:r>
              <a:rPr lang="en-IN" b="1" dirty="0" err="1">
                <a:latin typeface="Kruti Dev 010" pitchFamily="2" charset="0"/>
              </a:rPr>
              <a:t>fd;kA</a:t>
            </a:r>
            <a:endParaRPr lang="en-IN" b="1" dirty="0">
              <a:latin typeface="Kruti Dev 010" pitchFamily="2" charset="0"/>
            </a:endParaRPr>
          </a:p>
        </p:txBody>
      </p:sp>
    </p:spTree>
    <p:extLst>
      <p:ext uri="{BB962C8B-B14F-4D97-AF65-F5344CB8AC3E}">
        <p14:creationId xmlns:p14="http://schemas.microsoft.com/office/powerpoint/2010/main" val="202072160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a:solidFill>
                  <a:srgbClr val="FF0000"/>
                </a:solidFill>
              </a:rPr>
              <a:t>WEGNER’S EARTH’S INTERIOR</a:t>
            </a:r>
            <a:endParaRPr lang="en-IN" dirty="0"/>
          </a:p>
        </p:txBody>
      </p:sp>
      <p:sp>
        <p:nvSpPr>
          <p:cNvPr id="3" name="Content Placeholder 2"/>
          <p:cNvSpPr>
            <a:spLocks noGrp="1"/>
          </p:cNvSpPr>
          <p:nvPr>
            <p:ph idx="1"/>
          </p:nvPr>
        </p:nvSpPr>
        <p:spPr/>
        <p:txBody>
          <a:bodyPr>
            <a:normAutofit lnSpcReduction="10000"/>
          </a:bodyPr>
          <a:lstStyle/>
          <a:p>
            <a:pPr algn="just"/>
            <a:r>
              <a:rPr lang="en-IN" dirty="0" err="1">
                <a:latin typeface="Kruti Dev 010" pitchFamily="2" charset="0"/>
              </a:rPr>
              <a:t>i`Foh</a:t>
            </a:r>
            <a:r>
              <a:rPr lang="en-IN" dirty="0">
                <a:latin typeface="Kruti Dev 010" pitchFamily="2" charset="0"/>
              </a:rPr>
              <a:t> dh </a:t>
            </a:r>
            <a:r>
              <a:rPr lang="en-IN" dirty="0" err="1">
                <a:latin typeface="Kruti Dev 010" pitchFamily="2" charset="0"/>
              </a:rPr>
              <a:t>lajpuk</a:t>
            </a:r>
            <a:r>
              <a:rPr lang="en-IN" dirty="0">
                <a:latin typeface="Kruti Dev 010" pitchFamily="2" charset="0"/>
              </a:rPr>
              <a:t> ds </a:t>
            </a:r>
            <a:r>
              <a:rPr lang="en-IN" dirty="0" err="1">
                <a:latin typeface="Kruti Dev 010" pitchFamily="2" charset="0"/>
              </a:rPr>
              <a:t>lUnHkZ</a:t>
            </a:r>
            <a:r>
              <a:rPr lang="en-IN" dirty="0">
                <a:latin typeface="Kruti Dev 010" pitchFamily="2" charset="0"/>
              </a:rPr>
              <a:t> </a:t>
            </a:r>
            <a:r>
              <a:rPr lang="en-IN" dirty="0" err="1">
                <a:latin typeface="Kruti Dev 010" pitchFamily="2" charset="0"/>
              </a:rPr>
              <a:t>esa</a:t>
            </a:r>
            <a:r>
              <a:rPr lang="en-IN" dirty="0">
                <a:latin typeface="Kruti Dev 010" pitchFamily="2" charset="0"/>
              </a:rPr>
              <a:t> </a:t>
            </a:r>
            <a:r>
              <a:rPr lang="en-IN" dirty="0" err="1">
                <a:latin typeface="Kruti Dev 010" pitchFamily="2" charset="0"/>
              </a:rPr>
              <a:t>osxuj</a:t>
            </a:r>
            <a:r>
              <a:rPr lang="en-IN" dirty="0">
                <a:latin typeface="Kruti Dev 010" pitchFamily="2" charset="0"/>
              </a:rPr>
              <a:t> us </a:t>
            </a:r>
            <a:r>
              <a:rPr lang="en-IN" dirty="0" err="1">
                <a:latin typeface="Kruti Dev 010" pitchFamily="2" charset="0"/>
              </a:rPr>
              <a:t>Losl</a:t>
            </a:r>
            <a:r>
              <a:rPr lang="en-IN" dirty="0">
                <a:latin typeface="Kruti Dev 010" pitchFamily="2" charset="0"/>
              </a:rPr>
              <a:t> dh </a:t>
            </a:r>
            <a:r>
              <a:rPr lang="en-IN" dirty="0" err="1">
                <a:latin typeface="Kruti Dev 010" pitchFamily="2" charset="0"/>
              </a:rPr>
              <a:t>ekU;rk</a:t>
            </a:r>
            <a:r>
              <a:rPr lang="en-IN" dirty="0">
                <a:latin typeface="Kruti Dev 010" pitchFamily="2" charset="0"/>
              </a:rPr>
              <a:t> </a:t>
            </a:r>
            <a:r>
              <a:rPr lang="en-IN" dirty="0" err="1">
                <a:latin typeface="Kruti Dev 010" pitchFamily="2" charset="0"/>
              </a:rPr>
              <a:t>dks</a:t>
            </a:r>
            <a:r>
              <a:rPr lang="en-IN" dirty="0">
                <a:latin typeface="Kruti Dev 010" pitchFamily="2" charset="0"/>
              </a:rPr>
              <a:t> </a:t>
            </a:r>
            <a:r>
              <a:rPr lang="en-IN" dirty="0" err="1">
                <a:latin typeface="Kruti Dev 010" pitchFamily="2" charset="0"/>
              </a:rPr>
              <a:t>Lohdkjk</a:t>
            </a:r>
            <a:r>
              <a:rPr lang="en-IN" dirty="0">
                <a:latin typeface="Kruti Dev 010" pitchFamily="2" charset="0"/>
              </a:rPr>
              <a:t> </a:t>
            </a:r>
            <a:r>
              <a:rPr lang="en-IN" dirty="0" err="1">
                <a:latin typeface="Kruti Dev 010" pitchFamily="2" charset="0"/>
              </a:rPr>
              <a:t>vkSj</a:t>
            </a:r>
            <a:r>
              <a:rPr lang="en-IN" dirty="0">
                <a:latin typeface="Kruti Dev 010" pitchFamily="2" charset="0"/>
              </a:rPr>
              <a:t> </a:t>
            </a:r>
            <a:r>
              <a:rPr lang="en-IN" dirty="0" err="1">
                <a:latin typeface="Kruti Dev 010" pitchFamily="2" charset="0"/>
              </a:rPr>
              <a:t>dgk</a:t>
            </a:r>
            <a:r>
              <a:rPr lang="en-IN" dirty="0">
                <a:latin typeface="Kruti Dev 010" pitchFamily="2" charset="0"/>
              </a:rPr>
              <a:t> </a:t>
            </a:r>
            <a:r>
              <a:rPr lang="en-IN" dirty="0" err="1">
                <a:latin typeface="Kruti Dev 010" pitchFamily="2" charset="0"/>
              </a:rPr>
              <a:t>fd</a:t>
            </a:r>
            <a:r>
              <a:rPr lang="en-IN" dirty="0">
                <a:latin typeface="Kruti Dev 010" pitchFamily="2" charset="0"/>
              </a:rPr>
              <a:t> </a:t>
            </a:r>
            <a:r>
              <a:rPr lang="en-IN" dirty="0" err="1">
                <a:latin typeface="Kruti Dev 010" pitchFamily="2" charset="0"/>
              </a:rPr>
              <a:t>i`Foh</a:t>
            </a:r>
            <a:r>
              <a:rPr lang="en-IN" dirty="0">
                <a:latin typeface="Kruti Dev 010" pitchFamily="2" charset="0"/>
              </a:rPr>
              <a:t> dh </a:t>
            </a:r>
            <a:r>
              <a:rPr lang="en-IN" dirty="0" err="1">
                <a:latin typeface="Kruti Dev 010" pitchFamily="2" charset="0"/>
              </a:rPr>
              <a:t>lajpuk</a:t>
            </a:r>
            <a:r>
              <a:rPr lang="en-IN" dirty="0">
                <a:latin typeface="Kruti Dev 010" pitchFamily="2" charset="0"/>
              </a:rPr>
              <a:t> </a:t>
            </a:r>
            <a:r>
              <a:rPr lang="en-IN" dirty="0" err="1">
                <a:latin typeface="Kruti Dev 010" pitchFamily="2" charset="0"/>
              </a:rPr>
              <a:t>rhu</a:t>
            </a:r>
            <a:r>
              <a:rPr lang="en-IN" dirty="0">
                <a:latin typeface="Kruti Dev 010" pitchFamily="2" charset="0"/>
              </a:rPr>
              <a:t> </a:t>
            </a:r>
            <a:r>
              <a:rPr lang="en-IN" dirty="0">
                <a:latin typeface="+mj-lt"/>
              </a:rPr>
              <a:t>concentric layers </a:t>
            </a:r>
            <a:r>
              <a:rPr lang="en-IN" dirty="0" err="1">
                <a:latin typeface="Kruti Dev 010" pitchFamily="2" charset="0"/>
              </a:rPr>
              <a:t>ls</a:t>
            </a:r>
            <a:r>
              <a:rPr lang="en-IN" dirty="0">
                <a:latin typeface="Kruti Dev 010" pitchFamily="2" charset="0"/>
              </a:rPr>
              <a:t> </a:t>
            </a:r>
            <a:r>
              <a:rPr lang="en-IN" dirty="0" err="1">
                <a:latin typeface="Kruti Dev 010" pitchFamily="2" charset="0"/>
              </a:rPr>
              <a:t>gqbZ</a:t>
            </a:r>
            <a:r>
              <a:rPr lang="en-IN" dirty="0">
                <a:latin typeface="Kruti Dev 010" pitchFamily="2" charset="0"/>
              </a:rPr>
              <a:t> &amp;&amp;</a:t>
            </a:r>
          </a:p>
          <a:p>
            <a:pPr marL="514350" indent="-514350" algn="just">
              <a:buFont typeface="+mj-lt"/>
              <a:buAutoNum type="arabicParenR"/>
            </a:pPr>
            <a:r>
              <a:rPr lang="en-IN" dirty="0">
                <a:solidFill>
                  <a:srgbClr val="FF0000"/>
                </a:solidFill>
                <a:latin typeface="+mj-lt"/>
              </a:rPr>
              <a:t> SIAL –  </a:t>
            </a:r>
            <a:r>
              <a:rPr lang="en-IN" dirty="0">
                <a:latin typeface="+mj-lt"/>
              </a:rPr>
              <a:t>SI (Silica)+ AL (Aluminium) </a:t>
            </a:r>
            <a:r>
              <a:rPr lang="en-IN" dirty="0">
                <a:latin typeface="Kruti Dev 010" pitchFamily="2" charset="0"/>
              </a:rPr>
              <a:t>?kuRo&amp;2-7</a:t>
            </a:r>
          </a:p>
          <a:p>
            <a:pPr marL="514350" indent="-514350" algn="just">
              <a:buFont typeface="+mj-lt"/>
              <a:buAutoNum type="arabicParenR"/>
            </a:pPr>
            <a:r>
              <a:rPr lang="en-IN" dirty="0">
                <a:solidFill>
                  <a:srgbClr val="FF0000"/>
                </a:solidFill>
              </a:rPr>
              <a:t> SIMA –  </a:t>
            </a:r>
            <a:r>
              <a:rPr lang="en-IN" dirty="0"/>
              <a:t>SI (Silica)+ MA (Magnesium) </a:t>
            </a:r>
            <a:r>
              <a:rPr lang="en-IN" dirty="0">
                <a:latin typeface="Kruti Dev 010" pitchFamily="2" charset="0"/>
              </a:rPr>
              <a:t>?kuRo&amp;4-9</a:t>
            </a:r>
          </a:p>
          <a:p>
            <a:pPr marL="514350" indent="-514350" algn="just">
              <a:buFont typeface="+mj-lt"/>
              <a:buAutoNum type="arabicParenR"/>
            </a:pPr>
            <a:r>
              <a:rPr lang="en-IN" dirty="0">
                <a:solidFill>
                  <a:srgbClr val="FF0000"/>
                </a:solidFill>
              </a:rPr>
              <a:t> NIFE –  </a:t>
            </a:r>
            <a:r>
              <a:rPr lang="en-IN" dirty="0"/>
              <a:t>NI (Nickel)+ FE (</a:t>
            </a:r>
            <a:r>
              <a:rPr lang="en-IN" dirty="0" err="1"/>
              <a:t>Ferrum</a:t>
            </a:r>
            <a:r>
              <a:rPr lang="en-IN" dirty="0"/>
              <a:t>) </a:t>
            </a:r>
            <a:r>
              <a:rPr lang="en-IN" dirty="0">
                <a:latin typeface="Kruti Dev 010" pitchFamily="2" charset="0"/>
              </a:rPr>
              <a:t>?kuRo&amp;11</a:t>
            </a:r>
          </a:p>
          <a:p>
            <a:pPr marL="0" indent="0" algn="just">
              <a:buNone/>
            </a:pPr>
            <a:r>
              <a:rPr lang="en-IN" dirty="0">
                <a:latin typeface="Kruti Dev 010" pitchFamily="2" charset="0"/>
              </a:rPr>
              <a:t>    </a:t>
            </a:r>
            <a:r>
              <a:rPr lang="en-IN" dirty="0" err="1">
                <a:latin typeface="Kruti Dev 010" pitchFamily="2" charset="0"/>
              </a:rPr>
              <a:t>fl;ky</a:t>
            </a:r>
            <a:r>
              <a:rPr lang="en-IN" dirty="0">
                <a:latin typeface="Kruti Dev 010" pitchFamily="2" charset="0"/>
              </a:rPr>
              <a:t> </a:t>
            </a:r>
            <a:r>
              <a:rPr lang="en-IN" dirty="0" err="1">
                <a:latin typeface="Kruti Dev 010" pitchFamily="2" charset="0"/>
              </a:rPr>
              <a:t>lcls</a:t>
            </a:r>
            <a:r>
              <a:rPr lang="en-IN" dirty="0">
                <a:latin typeface="Kruti Dev 010" pitchFamily="2" charset="0"/>
              </a:rPr>
              <a:t> </a:t>
            </a:r>
            <a:r>
              <a:rPr lang="en-IN" dirty="0" err="1">
                <a:latin typeface="Kruti Dev 010" pitchFamily="2" charset="0"/>
              </a:rPr>
              <a:t>gYdk</a:t>
            </a:r>
            <a:r>
              <a:rPr lang="en-IN" dirty="0">
                <a:latin typeface="Kruti Dev 010" pitchFamily="2" charset="0"/>
              </a:rPr>
              <a:t> </a:t>
            </a:r>
            <a:r>
              <a:rPr lang="en-IN" dirty="0" err="1">
                <a:latin typeface="Kruti Dev 010" pitchFamily="2" charset="0"/>
              </a:rPr>
              <a:t>ijr</a:t>
            </a:r>
            <a:r>
              <a:rPr lang="en-IN" dirty="0">
                <a:latin typeface="Kruti Dev 010" pitchFamily="2" charset="0"/>
              </a:rPr>
              <a:t> </a:t>
            </a:r>
            <a:r>
              <a:rPr lang="en-IN" dirty="0" err="1">
                <a:latin typeface="Kruti Dev 010" pitchFamily="2" charset="0"/>
              </a:rPr>
              <a:t>gS</a:t>
            </a:r>
            <a:r>
              <a:rPr lang="en-IN" dirty="0">
                <a:latin typeface="Kruti Dev 010" pitchFamily="2" charset="0"/>
              </a:rPr>
              <a:t> </a:t>
            </a:r>
            <a:r>
              <a:rPr lang="en-IN" dirty="0" err="1">
                <a:latin typeface="Kruti Dev 010" pitchFamily="2" charset="0"/>
              </a:rPr>
              <a:t>vkSj</a:t>
            </a:r>
            <a:r>
              <a:rPr lang="en-IN" dirty="0">
                <a:latin typeface="Kruti Dev 010" pitchFamily="2" charset="0"/>
              </a:rPr>
              <a:t> </a:t>
            </a:r>
            <a:r>
              <a:rPr lang="en-IN" dirty="0" err="1">
                <a:latin typeface="Kruti Dev 010" pitchFamily="2" charset="0"/>
              </a:rPr>
              <a:t>gYdk</a:t>
            </a:r>
            <a:r>
              <a:rPr lang="en-IN" dirty="0">
                <a:latin typeface="Kruti Dev 010" pitchFamily="2" charset="0"/>
              </a:rPr>
              <a:t> </a:t>
            </a:r>
            <a:r>
              <a:rPr lang="en-IN" dirty="0" err="1">
                <a:latin typeface="Kruti Dev 010" pitchFamily="2" charset="0"/>
              </a:rPr>
              <a:t>gksus</a:t>
            </a:r>
            <a:r>
              <a:rPr lang="en-IN" dirty="0">
                <a:latin typeface="Kruti Dev 010" pitchFamily="2" charset="0"/>
              </a:rPr>
              <a:t> ds </a:t>
            </a:r>
            <a:r>
              <a:rPr lang="en-IN" dirty="0" err="1">
                <a:latin typeface="Kruti Dev 010" pitchFamily="2" charset="0"/>
              </a:rPr>
              <a:t>dkj.k</a:t>
            </a:r>
            <a:r>
              <a:rPr lang="en-IN" dirty="0">
                <a:latin typeface="Kruti Dev 010" pitchFamily="2" charset="0"/>
              </a:rPr>
              <a:t> ;g </a:t>
            </a:r>
            <a:r>
              <a:rPr lang="en-IN" dirty="0" err="1">
                <a:latin typeface="Kruti Dev 010" pitchFamily="2" charset="0"/>
              </a:rPr>
              <a:t>Hkkjh</a:t>
            </a:r>
            <a:r>
              <a:rPr lang="en-IN" dirty="0">
                <a:latin typeface="Kruti Dev 010" pitchFamily="2" charset="0"/>
              </a:rPr>
              <a:t> </a:t>
            </a:r>
            <a:r>
              <a:rPr lang="en-IN" dirty="0" err="1">
                <a:latin typeface="Kruti Dev 010" pitchFamily="2" charset="0"/>
              </a:rPr>
              <a:t>lhek</a:t>
            </a:r>
            <a:r>
              <a:rPr lang="en-IN" dirty="0">
                <a:latin typeface="Kruti Dev 010" pitchFamily="2" charset="0"/>
              </a:rPr>
              <a:t> </a:t>
            </a:r>
            <a:r>
              <a:rPr lang="en-IN" dirty="0" err="1">
                <a:latin typeface="Kruti Dev 010" pitchFamily="2" charset="0"/>
              </a:rPr>
              <a:t>ij</a:t>
            </a:r>
            <a:r>
              <a:rPr lang="en-IN" dirty="0">
                <a:latin typeface="Kruti Dev 010" pitchFamily="2" charset="0"/>
              </a:rPr>
              <a:t> Lora= :i </a:t>
            </a:r>
            <a:r>
              <a:rPr lang="en-IN" dirty="0" err="1">
                <a:latin typeface="Kruti Dev 010" pitchFamily="2" charset="0"/>
              </a:rPr>
              <a:t>ls</a:t>
            </a:r>
            <a:r>
              <a:rPr lang="en-IN" dirty="0">
                <a:latin typeface="Kruti Dev 010" pitchFamily="2" charset="0"/>
              </a:rPr>
              <a:t> </a:t>
            </a:r>
            <a:r>
              <a:rPr lang="en-IN" dirty="0" err="1">
                <a:latin typeface="Kruti Dev 010" pitchFamily="2" charset="0"/>
              </a:rPr>
              <a:t>rSjrk</a:t>
            </a:r>
            <a:r>
              <a:rPr lang="en-IN" dirty="0">
                <a:latin typeface="Kruti Dev 010" pitchFamily="2" charset="0"/>
              </a:rPr>
              <a:t> </a:t>
            </a:r>
            <a:r>
              <a:rPr lang="en-IN" dirty="0" err="1">
                <a:latin typeface="Kruti Dev 010" pitchFamily="2" charset="0"/>
              </a:rPr>
              <a:t>gSA</a:t>
            </a:r>
            <a:r>
              <a:rPr lang="en-IN" dirty="0">
                <a:latin typeface="Kruti Dev 010" pitchFamily="2" charset="0"/>
              </a:rPr>
              <a:t> </a:t>
            </a:r>
            <a:r>
              <a:rPr lang="en-IN" dirty="0" err="1">
                <a:latin typeface="Kruti Dev 010" pitchFamily="2" charset="0"/>
              </a:rPr>
              <a:t>egkns”k</a:t>
            </a:r>
            <a:r>
              <a:rPr lang="en-IN" dirty="0">
                <a:latin typeface="Kruti Dev 010" pitchFamily="2" charset="0"/>
              </a:rPr>
              <a:t> </a:t>
            </a:r>
            <a:r>
              <a:rPr lang="en-IN" dirty="0" err="1">
                <a:latin typeface="Kruti Dev 010" pitchFamily="2" charset="0"/>
              </a:rPr>
              <a:t>fl;ky</a:t>
            </a:r>
            <a:r>
              <a:rPr lang="en-IN" dirty="0">
                <a:latin typeface="Kruti Dev 010" pitchFamily="2" charset="0"/>
              </a:rPr>
              <a:t> </a:t>
            </a:r>
            <a:r>
              <a:rPr lang="en-IN" dirty="0" err="1">
                <a:latin typeface="Kruti Dev 010" pitchFamily="2" charset="0"/>
              </a:rPr>
              <a:t>ls</a:t>
            </a:r>
            <a:r>
              <a:rPr lang="en-IN" dirty="0">
                <a:latin typeface="Kruti Dev 010" pitchFamily="2" charset="0"/>
              </a:rPr>
              <a:t> </a:t>
            </a:r>
            <a:r>
              <a:rPr lang="en-IN" dirty="0" err="1">
                <a:latin typeface="Kruti Dev 010" pitchFamily="2" charset="0"/>
              </a:rPr>
              <a:t>fufeZr</a:t>
            </a:r>
            <a:r>
              <a:rPr lang="en-IN" dirty="0">
                <a:latin typeface="Kruti Dev 010" pitchFamily="2" charset="0"/>
              </a:rPr>
              <a:t> </a:t>
            </a:r>
            <a:r>
              <a:rPr lang="en-IN" dirty="0" err="1">
                <a:latin typeface="Kruti Dev 010" pitchFamily="2" charset="0"/>
              </a:rPr>
              <a:t>gS</a:t>
            </a:r>
            <a:r>
              <a:rPr lang="en-IN" dirty="0">
                <a:latin typeface="Kruti Dev 010" pitchFamily="2" charset="0"/>
              </a:rPr>
              <a:t> </a:t>
            </a:r>
            <a:r>
              <a:rPr lang="en-IN" dirty="0" err="1">
                <a:latin typeface="Kruti Dev 010" pitchFamily="2" charset="0"/>
              </a:rPr>
              <a:t>vr</a:t>
            </a:r>
            <a:r>
              <a:rPr lang="en-IN" dirty="0">
                <a:latin typeface="Kruti Dev 010" pitchFamily="2" charset="0"/>
              </a:rPr>
              <a:t>% </a:t>
            </a:r>
            <a:r>
              <a:rPr lang="en-IN" dirty="0" err="1">
                <a:latin typeface="Kruti Dev 010" pitchFamily="2" charset="0"/>
              </a:rPr>
              <a:t>uhps</a:t>
            </a:r>
            <a:r>
              <a:rPr lang="en-IN" dirty="0">
                <a:latin typeface="Kruti Dev 010" pitchFamily="2" charset="0"/>
              </a:rPr>
              <a:t> </a:t>
            </a:r>
            <a:r>
              <a:rPr lang="en-IN" dirty="0" err="1">
                <a:latin typeface="Kruti Dev 010" pitchFamily="2" charset="0"/>
              </a:rPr>
              <a:t>fLFkr</a:t>
            </a:r>
            <a:r>
              <a:rPr lang="en-IN" dirty="0">
                <a:latin typeface="Kruti Dev 010" pitchFamily="2" charset="0"/>
              </a:rPr>
              <a:t> </a:t>
            </a:r>
            <a:r>
              <a:rPr lang="en-IN" dirty="0" err="1">
                <a:latin typeface="Kruti Dev 010" pitchFamily="2" charset="0"/>
              </a:rPr>
              <a:t>lhek</a:t>
            </a:r>
            <a:r>
              <a:rPr lang="en-IN" dirty="0">
                <a:latin typeface="Kruti Dev 010" pitchFamily="2" charset="0"/>
              </a:rPr>
              <a:t> </a:t>
            </a:r>
            <a:r>
              <a:rPr lang="en-IN" dirty="0" err="1">
                <a:latin typeface="Kruti Dev 010" pitchFamily="2" charset="0"/>
              </a:rPr>
              <a:t>ij</a:t>
            </a:r>
            <a:r>
              <a:rPr lang="en-IN" dirty="0">
                <a:latin typeface="Kruti Dev 010" pitchFamily="2" charset="0"/>
              </a:rPr>
              <a:t> </a:t>
            </a:r>
            <a:r>
              <a:rPr lang="en-IN" dirty="0" err="1">
                <a:latin typeface="Kruti Dev 010" pitchFamily="2" charset="0"/>
              </a:rPr>
              <a:t>egkns”k</a:t>
            </a:r>
            <a:r>
              <a:rPr lang="en-IN" dirty="0">
                <a:latin typeface="Kruti Dev 010" pitchFamily="2" charset="0"/>
              </a:rPr>
              <a:t> </a:t>
            </a:r>
            <a:r>
              <a:rPr lang="en-IN" dirty="0" err="1">
                <a:latin typeface="Kruti Dev 010" pitchFamily="2" charset="0"/>
              </a:rPr>
              <a:t>rSjrk</a:t>
            </a:r>
            <a:r>
              <a:rPr lang="en-IN" dirty="0">
                <a:latin typeface="Kruti Dev 010" pitchFamily="2" charset="0"/>
              </a:rPr>
              <a:t> </a:t>
            </a:r>
            <a:r>
              <a:rPr lang="en-IN" dirty="0" err="1">
                <a:latin typeface="Kruti Dev 010" pitchFamily="2" charset="0"/>
              </a:rPr>
              <a:t>gSA</a:t>
            </a:r>
            <a:r>
              <a:rPr lang="en-IN" dirty="0">
                <a:latin typeface="Kruti Dev 010" pitchFamily="2" charset="0"/>
              </a:rPr>
              <a:t> </a:t>
            </a:r>
            <a:endParaRPr lang="en-IN" dirty="0"/>
          </a:p>
          <a:p>
            <a:pPr marL="514350" indent="-514350" algn="just">
              <a:buFont typeface="+mj-lt"/>
              <a:buAutoNum type="arabicParenR"/>
            </a:pPr>
            <a:endParaRPr lang="en-IN" dirty="0">
              <a:latin typeface="+mj-lt"/>
            </a:endParaRPr>
          </a:p>
        </p:txBody>
      </p:sp>
    </p:spTree>
    <p:extLst>
      <p:ext uri="{BB962C8B-B14F-4D97-AF65-F5344CB8AC3E}">
        <p14:creationId xmlns:p14="http://schemas.microsoft.com/office/powerpoint/2010/main" val="1903118447"/>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a:solidFill>
                  <a:srgbClr val="FF0000"/>
                </a:solidFill>
              </a:rPr>
              <a:t>EARTH’S INTERIOR</a:t>
            </a:r>
            <a:endParaRPr lang="en-IN" dirty="0"/>
          </a:p>
        </p:txBody>
      </p:sp>
      <p:pic>
        <p:nvPicPr>
          <p:cNvPr id="4098"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0" y="1447800"/>
            <a:ext cx="9144000" cy="5410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3404163"/>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a:solidFill>
                  <a:srgbClr val="FF0000"/>
                </a:solidFill>
              </a:rPr>
              <a:t>WEGNER’S EARTH’S INTERIOR</a:t>
            </a:r>
            <a:endParaRPr lang="en-IN" dirty="0"/>
          </a:p>
        </p:txBody>
      </p:sp>
      <p:sp>
        <p:nvSpPr>
          <p:cNvPr id="3" name="Content Placeholder 2"/>
          <p:cNvSpPr>
            <a:spLocks noGrp="1"/>
          </p:cNvSpPr>
          <p:nvPr>
            <p:ph idx="1"/>
          </p:nvPr>
        </p:nvSpPr>
        <p:spPr/>
        <p:txBody>
          <a:bodyPr>
            <a:normAutofit lnSpcReduction="10000"/>
          </a:bodyPr>
          <a:lstStyle/>
          <a:p>
            <a:pPr algn="just"/>
            <a:r>
              <a:rPr lang="en-IN" dirty="0"/>
              <a:t>Wegner accepted that—</a:t>
            </a:r>
          </a:p>
          <a:p>
            <a:pPr marL="0" indent="0" algn="just">
              <a:buNone/>
            </a:pPr>
            <a:r>
              <a:rPr lang="en-IN" dirty="0"/>
              <a:t>           Continents are made up of SIAL or with </a:t>
            </a:r>
            <a:r>
              <a:rPr lang="en-IN" b="1" u="sng" dirty="0">
                <a:solidFill>
                  <a:srgbClr val="FF0000"/>
                </a:solidFill>
              </a:rPr>
              <a:t>lighter material </a:t>
            </a:r>
            <a:r>
              <a:rPr lang="en-IN" dirty="0"/>
              <a:t>i.e. silica + aluminium having 2.7 as its density . Below the SIAL, there is </a:t>
            </a:r>
            <a:r>
              <a:rPr lang="en-IN" u="sng" dirty="0">
                <a:solidFill>
                  <a:srgbClr val="FF0000"/>
                </a:solidFill>
              </a:rPr>
              <a:t>heavier SIME made up of silica + magnesium having its density as 4.9. </a:t>
            </a:r>
          </a:p>
          <a:p>
            <a:pPr marL="0" indent="0" algn="just">
              <a:buNone/>
            </a:pPr>
            <a:r>
              <a:rPr lang="en-IN" dirty="0"/>
              <a:t>		This is why, continents , the lighter part is </a:t>
            </a:r>
            <a:r>
              <a:rPr lang="en-IN" u="sng" dirty="0">
                <a:solidFill>
                  <a:srgbClr val="FF0000"/>
                </a:solidFill>
              </a:rPr>
              <a:t>freely floating on SIMA without any resistant offered </a:t>
            </a:r>
            <a:r>
              <a:rPr lang="en-IN" dirty="0"/>
              <a:t>by SIMA. </a:t>
            </a:r>
          </a:p>
        </p:txBody>
      </p:sp>
    </p:spTree>
    <p:extLst>
      <p:ext uri="{BB962C8B-B14F-4D97-AF65-F5344CB8AC3E}">
        <p14:creationId xmlns:p14="http://schemas.microsoft.com/office/powerpoint/2010/main" val="498489211"/>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u="sng" dirty="0">
                <a:solidFill>
                  <a:srgbClr val="FF0000"/>
                </a:solidFill>
              </a:rPr>
              <a:t>PROCESS OF THE THEORY</a:t>
            </a:r>
          </a:p>
        </p:txBody>
      </p:sp>
      <p:sp>
        <p:nvSpPr>
          <p:cNvPr id="3" name="Content Placeholder 2"/>
          <p:cNvSpPr>
            <a:spLocks noGrp="1"/>
          </p:cNvSpPr>
          <p:nvPr>
            <p:ph idx="1"/>
          </p:nvPr>
        </p:nvSpPr>
        <p:spPr/>
        <p:txBody>
          <a:bodyPr>
            <a:normAutofit lnSpcReduction="10000"/>
          </a:bodyPr>
          <a:lstStyle/>
          <a:p>
            <a:pPr marL="514350" indent="-514350">
              <a:buFont typeface="+mj-lt"/>
              <a:buAutoNum type="arabicParenR"/>
            </a:pPr>
            <a:r>
              <a:rPr lang="en-IN" dirty="0"/>
              <a:t>Responsible force for drift.</a:t>
            </a:r>
          </a:p>
          <a:p>
            <a:pPr marL="514350" indent="-514350">
              <a:buFont typeface="+mj-lt"/>
              <a:buAutoNum type="arabicParenR"/>
            </a:pPr>
            <a:r>
              <a:rPr lang="en-IN" dirty="0"/>
              <a:t>Direction of drift.</a:t>
            </a:r>
          </a:p>
          <a:p>
            <a:pPr marL="514350" indent="-514350">
              <a:buFont typeface="+mj-lt"/>
              <a:buAutoNum type="arabicParenR"/>
            </a:pPr>
            <a:r>
              <a:rPr lang="en-IN" dirty="0"/>
              <a:t>Actual drifting of continents.</a:t>
            </a:r>
          </a:p>
          <a:p>
            <a:pPr marL="514350" indent="-514350">
              <a:buFont typeface="+mj-lt"/>
              <a:buAutoNum type="arabicParenR"/>
            </a:pPr>
            <a:r>
              <a:rPr lang="en-IN" dirty="0"/>
              <a:t>Mountain building</a:t>
            </a:r>
          </a:p>
          <a:p>
            <a:pPr marL="514350" indent="-514350">
              <a:buFont typeface="+mj-lt"/>
              <a:buAutoNum type="arabicParenR"/>
            </a:pPr>
            <a:r>
              <a:rPr lang="en-IN" dirty="0"/>
              <a:t>Shifting positions of Poles</a:t>
            </a:r>
          </a:p>
          <a:p>
            <a:pPr marL="514350" indent="-514350">
              <a:buFont typeface="+mj-lt"/>
              <a:buAutoNum type="arabicParenR"/>
            </a:pPr>
            <a:r>
              <a:rPr lang="en-IN" dirty="0"/>
              <a:t> Shifting the positions of Equator</a:t>
            </a:r>
          </a:p>
          <a:p>
            <a:pPr marL="514350" indent="-514350">
              <a:buFont typeface="+mj-lt"/>
              <a:buAutoNum type="arabicParenR"/>
            </a:pPr>
            <a:r>
              <a:rPr lang="en-IN" dirty="0"/>
              <a:t>Origin of Island Arc</a:t>
            </a:r>
          </a:p>
          <a:p>
            <a:pPr marL="514350" indent="-514350">
              <a:buFont typeface="+mj-lt"/>
              <a:buAutoNum type="arabicParenR"/>
            </a:pPr>
            <a:r>
              <a:rPr lang="en-IN" dirty="0"/>
              <a:t>Carboniferous Glaciation</a:t>
            </a:r>
          </a:p>
          <a:p>
            <a:endParaRPr lang="en-IN" dirty="0"/>
          </a:p>
          <a:p>
            <a:endParaRPr lang="en-IN" dirty="0"/>
          </a:p>
          <a:p>
            <a:endParaRPr lang="en-IN" dirty="0"/>
          </a:p>
        </p:txBody>
      </p:sp>
    </p:spTree>
    <p:extLst>
      <p:ext uri="{BB962C8B-B14F-4D97-AF65-F5344CB8AC3E}">
        <p14:creationId xmlns:p14="http://schemas.microsoft.com/office/powerpoint/2010/main" val="3288833469"/>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u="sng" dirty="0">
                <a:solidFill>
                  <a:srgbClr val="FF0000"/>
                </a:solidFill>
              </a:rPr>
              <a:t>FORCES RESPOSIBLE FOR DRIFT</a:t>
            </a:r>
            <a:endParaRPr lang="en-IN" dirty="0"/>
          </a:p>
        </p:txBody>
      </p:sp>
      <p:sp>
        <p:nvSpPr>
          <p:cNvPr id="3" name="Content Placeholder 2"/>
          <p:cNvSpPr>
            <a:spLocks noGrp="1"/>
          </p:cNvSpPr>
          <p:nvPr>
            <p:ph idx="1"/>
          </p:nvPr>
        </p:nvSpPr>
        <p:spPr>
          <a:xfrm>
            <a:off x="457200" y="1600200"/>
            <a:ext cx="8458200" cy="4525963"/>
          </a:xfrm>
        </p:spPr>
        <p:txBody>
          <a:bodyPr>
            <a:normAutofit/>
          </a:bodyPr>
          <a:lstStyle/>
          <a:p>
            <a:pPr algn="just"/>
            <a:r>
              <a:rPr lang="en-IN" dirty="0" err="1">
                <a:solidFill>
                  <a:srgbClr val="FF0000"/>
                </a:solidFill>
                <a:latin typeface="Kruti Dev 010" pitchFamily="2" charset="0"/>
              </a:rPr>
              <a:t>Xkq:Rokd’kZ.k</a:t>
            </a:r>
            <a:r>
              <a:rPr lang="en-IN" dirty="0">
                <a:solidFill>
                  <a:srgbClr val="FF0000"/>
                </a:solidFill>
                <a:latin typeface="Kruti Dev 010" pitchFamily="2" charset="0"/>
              </a:rPr>
              <a:t> cy </a:t>
            </a:r>
            <a:r>
              <a:rPr lang="en-IN" dirty="0" err="1">
                <a:latin typeface="Kruti Dev 010" pitchFamily="2" charset="0"/>
              </a:rPr>
              <a:t>vkSj</a:t>
            </a:r>
            <a:r>
              <a:rPr lang="en-IN" dirty="0">
                <a:latin typeface="Kruti Dev 010" pitchFamily="2" charset="0"/>
              </a:rPr>
              <a:t> </a:t>
            </a:r>
            <a:r>
              <a:rPr lang="en-IN" dirty="0" err="1">
                <a:latin typeface="Kruti Dev 010" pitchFamily="2" charset="0"/>
              </a:rPr>
              <a:t>Iyou”khyrk</a:t>
            </a:r>
            <a:r>
              <a:rPr lang="en-IN" dirty="0">
                <a:latin typeface="Kruti Dev 010" pitchFamily="2" charset="0"/>
              </a:rPr>
              <a:t> o </a:t>
            </a:r>
            <a:r>
              <a:rPr lang="en-IN" dirty="0" err="1">
                <a:latin typeface="Kruti Dev 010" pitchFamily="2" charset="0"/>
              </a:rPr>
              <a:t>mRiYkkou</a:t>
            </a:r>
            <a:r>
              <a:rPr lang="en-IN" dirty="0">
                <a:latin typeface="Kruti Dev 010" pitchFamily="2" charset="0"/>
              </a:rPr>
              <a:t> cy ds </a:t>
            </a:r>
            <a:r>
              <a:rPr lang="en-IN" dirty="0" err="1">
                <a:latin typeface="Kruti Dev 010" pitchFamily="2" charset="0"/>
              </a:rPr>
              <a:t>dkj.k</a:t>
            </a:r>
            <a:r>
              <a:rPr lang="en-IN" dirty="0">
                <a:latin typeface="Kruti Dev 010" pitchFamily="2" charset="0"/>
              </a:rPr>
              <a:t> </a:t>
            </a:r>
            <a:r>
              <a:rPr lang="en-IN" dirty="0" err="1">
                <a:latin typeface="Kruti Dev 010" pitchFamily="2" charset="0"/>
              </a:rPr>
              <a:t>egkns”kksa</a:t>
            </a:r>
            <a:r>
              <a:rPr lang="en-IN" dirty="0">
                <a:latin typeface="Kruti Dev 010" pitchFamily="2" charset="0"/>
              </a:rPr>
              <a:t> </a:t>
            </a:r>
            <a:r>
              <a:rPr lang="en-IN" dirty="0" err="1">
                <a:latin typeface="Kruti Dev 010" pitchFamily="2" charset="0"/>
              </a:rPr>
              <a:t>dk</a:t>
            </a:r>
            <a:r>
              <a:rPr lang="en-IN" dirty="0">
                <a:latin typeface="Kruti Dev 010" pitchFamily="2" charset="0"/>
              </a:rPr>
              <a:t> </a:t>
            </a:r>
            <a:r>
              <a:rPr lang="en-IN" dirty="0" err="1">
                <a:latin typeface="Kruti Dev 010" pitchFamily="2" charset="0"/>
              </a:rPr>
              <a:t>izokg</a:t>
            </a:r>
            <a:r>
              <a:rPr lang="en-IN" dirty="0">
                <a:latin typeface="Kruti Dev 010" pitchFamily="2" charset="0"/>
              </a:rPr>
              <a:t> </a:t>
            </a:r>
            <a:r>
              <a:rPr lang="en-IN" dirty="0" err="1">
                <a:latin typeface="Kruti Dev 010" pitchFamily="2" charset="0"/>
              </a:rPr>
              <a:t>Hkwe</a:t>
            </a:r>
            <a:r>
              <a:rPr lang="en-IN" dirty="0">
                <a:latin typeface="Kruti Dev 010" pitchFamily="2" charset="0"/>
              </a:rPr>
              <a:t>/; </a:t>
            </a:r>
            <a:r>
              <a:rPr lang="en-IN" dirty="0" err="1">
                <a:latin typeface="Kruti Dev 010" pitchFamily="2" charset="0"/>
              </a:rPr>
              <a:t>js</a:t>
            </a:r>
            <a:r>
              <a:rPr lang="en-IN" dirty="0">
                <a:latin typeface="Kruti Dev 010" pitchFamily="2" charset="0"/>
              </a:rPr>
              <a:t>[</a:t>
            </a:r>
            <a:r>
              <a:rPr lang="en-IN" dirty="0" err="1">
                <a:latin typeface="Kruti Dev 010" pitchFamily="2" charset="0"/>
              </a:rPr>
              <a:t>kk</a:t>
            </a:r>
            <a:r>
              <a:rPr lang="en-IN" dirty="0">
                <a:latin typeface="Kruti Dev 010" pitchFamily="2" charset="0"/>
              </a:rPr>
              <a:t> dh </a:t>
            </a:r>
            <a:r>
              <a:rPr lang="en-IN" dirty="0" err="1">
                <a:latin typeface="Kruti Dev 010" pitchFamily="2" charset="0"/>
              </a:rPr>
              <a:t>vksj</a:t>
            </a:r>
            <a:r>
              <a:rPr lang="en-IN" dirty="0">
                <a:latin typeface="Kruti Dev 010" pitchFamily="2" charset="0"/>
              </a:rPr>
              <a:t> </a:t>
            </a:r>
            <a:r>
              <a:rPr lang="en-IN" dirty="0" err="1">
                <a:latin typeface="Kruti Dev 010" pitchFamily="2" charset="0"/>
              </a:rPr>
              <a:t>gks</a:t>
            </a:r>
            <a:r>
              <a:rPr lang="en-IN" dirty="0">
                <a:latin typeface="Kruti Dev 010" pitchFamily="2" charset="0"/>
              </a:rPr>
              <a:t> </a:t>
            </a:r>
            <a:r>
              <a:rPr lang="en-IN" dirty="0" err="1">
                <a:latin typeface="Kruti Dev 010" pitchFamily="2" charset="0"/>
              </a:rPr>
              <a:t>x;k</a:t>
            </a:r>
            <a:r>
              <a:rPr lang="en-IN" dirty="0">
                <a:latin typeface="Kruti Dev 010" pitchFamily="2" charset="0"/>
              </a:rPr>
              <a:t> A</a:t>
            </a:r>
          </a:p>
          <a:p>
            <a:pPr algn="just"/>
            <a:r>
              <a:rPr lang="en-IN" dirty="0" err="1">
                <a:solidFill>
                  <a:srgbClr val="FF0000"/>
                </a:solidFill>
                <a:latin typeface="Kruti Dev 010" pitchFamily="2" charset="0"/>
              </a:rPr>
              <a:t>Iyou”khyrk</a:t>
            </a:r>
            <a:r>
              <a:rPr lang="en-IN" dirty="0">
                <a:solidFill>
                  <a:srgbClr val="FF0000"/>
                </a:solidFill>
                <a:latin typeface="Kruti Dev 010" pitchFamily="2" charset="0"/>
              </a:rPr>
              <a:t> o </a:t>
            </a:r>
            <a:r>
              <a:rPr lang="en-IN" dirty="0" err="1">
                <a:solidFill>
                  <a:srgbClr val="FF0000"/>
                </a:solidFill>
                <a:latin typeface="Kruti Dev 010" pitchFamily="2" charset="0"/>
              </a:rPr>
              <a:t>mRiYkkou</a:t>
            </a:r>
            <a:r>
              <a:rPr lang="en-IN" dirty="0">
                <a:solidFill>
                  <a:srgbClr val="FF0000"/>
                </a:solidFill>
                <a:latin typeface="Kruti Dev 010" pitchFamily="2" charset="0"/>
              </a:rPr>
              <a:t> cy </a:t>
            </a:r>
            <a:r>
              <a:rPr lang="en-IN" dirty="0">
                <a:latin typeface="Kruti Dev 010" pitchFamily="2" charset="0"/>
              </a:rPr>
              <a:t>&amp; </a:t>
            </a:r>
            <a:r>
              <a:rPr lang="en-IN" dirty="0" err="1">
                <a:latin typeface="Kruti Dev 010" pitchFamily="2" charset="0"/>
              </a:rPr>
              <a:t>izR;sd</a:t>
            </a:r>
            <a:r>
              <a:rPr lang="en-IN" dirty="0">
                <a:latin typeface="Kruti Dev 010" pitchFamily="2" charset="0"/>
              </a:rPr>
              <a:t> </a:t>
            </a:r>
            <a:r>
              <a:rPr lang="en-IN" dirty="0" err="1">
                <a:latin typeface="Kruti Dev 010" pitchFamily="2" charset="0"/>
              </a:rPr>
              <a:t>Bksl</a:t>
            </a:r>
            <a:r>
              <a:rPr lang="en-IN" dirty="0">
                <a:latin typeface="Kruti Dev 010" pitchFamily="2" charset="0"/>
              </a:rPr>
              <a:t> </a:t>
            </a:r>
            <a:r>
              <a:rPr lang="en-IN" dirty="0" err="1">
                <a:latin typeface="Kruti Dev 010" pitchFamily="2" charset="0"/>
              </a:rPr>
              <a:t>Hkkx</a:t>
            </a:r>
            <a:r>
              <a:rPr lang="en-IN" dirty="0">
                <a:latin typeface="Kruti Dev 010" pitchFamily="2" charset="0"/>
              </a:rPr>
              <a:t> </a:t>
            </a:r>
            <a:r>
              <a:rPr lang="en-IN" dirty="0" err="1">
                <a:latin typeface="Kruti Dev 010" pitchFamily="2" charset="0"/>
              </a:rPr>
              <a:t>tks</a:t>
            </a:r>
            <a:r>
              <a:rPr lang="en-IN" dirty="0">
                <a:latin typeface="Kruti Dev 010" pitchFamily="2" charset="0"/>
              </a:rPr>
              <a:t> </a:t>
            </a:r>
            <a:r>
              <a:rPr lang="en-IN" dirty="0" err="1">
                <a:latin typeface="Kruti Dev 010" pitchFamily="2" charset="0"/>
              </a:rPr>
              <a:t>rjy</a:t>
            </a:r>
            <a:r>
              <a:rPr lang="en-IN" dirty="0">
                <a:latin typeface="Kruti Dev 010" pitchFamily="2" charset="0"/>
              </a:rPr>
              <a:t> </a:t>
            </a:r>
            <a:r>
              <a:rPr lang="en-IN" dirty="0" err="1">
                <a:latin typeface="Kruti Dev 010" pitchFamily="2" charset="0"/>
              </a:rPr>
              <a:t>Hkkx</a:t>
            </a:r>
            <a:r>
              <a:rPr lang="en-IN" dirty="0">
                <a:latin typeface="Kruti Dev 010" pitchFamily="2" charset="0"/>
              </a:rPr>
              <a:t> </a:t>
            </a:r>
            <a:r>
              <a:rPr lang="en-IN" dirty="0" err="1">
                <a:latin typeface="Kruti Dev 010" pitchFamily="2" charset="0"/>
              </a:rPr>
              <a:t>esa</a:t>
            </a:r>
            <a:r>
              <a:rPr lang="en-IN" dirty="0">
                <a:latin typeface="Kruti Dev 010" pitchFamily="2" charset="0"/>
              </a:rPr>
              <a:t> </a:t>
            </a:r>
            <a:r>
              <a:rPr lang="en-IN" dirty="0" err="1">
                <a:latin typeface="Kruti Dev 010" pitchFamily="2" charset="0"/>
              </a:rPr>
              <a:t>rSjrk</a:t>
            </a:r>
            <a:r>
              <a:rPr lang="en-IN" dirty="0">
                <a:latin typeface="Kruti Dev 010" pitchFamily="2" charset="0"/>
              </a:rPr>
              <a:t> </a:t>
            </a:r>
            <a:r>
              <a:rPr lang="en-IN" dirty="0" err="1">
                <a:latin typeface="Kruti Dev 010" pitchFamily="2" charset="0"/>
              </a:rPr>
              <a:t>gS</a:t>
            </a:r>
            <a:r>
              <a:rPr lang="en-IN" dirty="0">
                <a:latin typeface="Kruti Dev 010" pitchFamily="2" charset="0"/>
              </a:rPr>
              <a:t>] </a:t>
            </a:r>
            <a:r>
              <a:rPr lang="en-IN" dirty="0" err="1">
                <a:latin typeface="Kruti Dev 010" pitchFamily="2" charset="0"/>
              </a:rPr>
              <a:t>dqN</a:t>
            </a:r>
            <a:r>
              <a:rPr lang="en-IN" dirty="0">
                <a:latin typeface="Kruti Dev 010" pitchFamily="2" charset="0"/>
              </a:rPr>
              <a:t> </a:t>
            </a:r>
            <a:r>
              <a:rPr lang="en-IN" dirty="0" err="1">
                <a:latin typeface="Kruti Dev 010" pitchFamily="2" charset="0"/>
              </a:rPr>
              <a:t>rjy</a:t>
            </a:r>
            <a:r>
              <a:rPr lang="en-IN" dirty="0">
                <a:latin typeface="Kruti Dev 010" pitchFamily="2" charset="0"/>
              </a:rPr>
              <a:t> </a:t>
            </a:r>
            <a:r>
              <a:rPr lang="en-IN" dirty="0" err="1">
                <a:latin typeface="Kruti Dev 010" pitchFamily="2" charset="0"/>
              </a:rPr>
              <a:t>Hkkx</a:t>
            </a:r>
            <a:r>
              <a:rPr lang="en-IN" dirty="0">
                <a:latin typeface="Kruti Dev 010" pitchFamily="2" charset="0"/>
              </a:rPr>
              <a:t> </a:t>
            </a:r>
            <a:r>
              <a:rPr lang="en-IN" dirty="0" err="1">
                <a:latin typeface="Kruti Dev 010" pitchFamily="2" charset="0"/>
              </a:rPr>
              <a:t>dks</a:t>
            </a:r>
            <a:r>
              <a:rPr lang="en-IN" dirty="0">
                <a:latin typeface="Kruti Dev 010" pitchFamily="2" charset="0"/>
              </a:rPr>
              <a:t> </a:t>
            </a:r>
            <a:r>
              <a:rPr lang="en-IN" dirty="0" err="1">
                <a:latin typeface="Kruti Dev 010" pitchFamily="2" charset="0"/>
              </a:rPr>
              <a:t>foLFkkfir</a:t>
            </a:r>
            <a:r>
              <a:rPr lang="en-IN" dirty="0">
                <a:latin typeface="Kruti Dev 010" pitchFamily="2" charset="0"/>
              </a:rPr>
              <a:t> </a:t>
            </a:r>
            <a:r>
              <a:rPr lang="en-IN" dirty="0" err="1">
                <a:latin typeface="Kruti Dev 010" pitchFamily="2" charset="0"/>
              </a:rPr>
              <a:t>djrk</a:t>
            </a:r>
            <a:r>
              <a:rPr lang="en-IN" dirty="0">
                <a:latin typeface="Kruti Dev 010" pitchFamily="2" charset="0"/>
              </a:rPr>
              <a:t> </a:t>
            </a:r>
            <a:r>
              <a:rPr lang="en-IN" dirty="0" err="1">
                <a:latin typeface="Kruti Dev 010" pitchFamily="2" charset="0"/>
              </a:rPr>
              <a:t>gSA</a:t>
            </a:r>
            <a:r>
              <a:rPr lang="en-IN" dirty="0">
                <a:latin typeface="Kruti Dev 010" pitchFamily="2" charset="0"/>
              </a:rPr>
              <a:t> </a:t>
            </a:r>
            <a:r>
              <a:rPr lang="en-IN" dirty="0" err="1">
                <a:latin typeface="Kruti Dev 010" pitchFamily="2" charset="0"/>
              </a:rPr>
              <a:t>bl</a:t>
            </a:r>
            <a:r>
              <a:rPr lang="en-IN" dirty="0">
                <a:latin typeface="Kruti Dev 010" pitchFamily="2" charset="0"/>
              </a:rPr>
              <a:t> </a:t>
            </a:r>
            <a:r>
              <a:rPr lang="en-IN" dirty="0" err="1">
                <a:latin typeface="Kruti Dev 010" pitchFamily="2" charset="0"/>
              </a:rPr>
              <a:t>Hkkx</a:t>
            </a:r>
            <a:r>
              <a:rPr lang="en-IN" dirty="0">
                <a:latin typeface="Kruti Dev 010" pitchFamily="2" charset="0"/>
              </a:rPr>
              <a:t> </a:t>
            </a:r>
            <a:r>
              <a:rPr lang="en-IN" dirty="0" err="1">
                <a:latin typeface="Kruti Dev 010" pitchFamily="2" charset="0"/>
              </a:rPr>
              <a:t>dk</a:t>
            </a:r>
            <a:r>
              <a:rPr lang="en-IN" dirty="0">
                <a:latin typeface="Kruti Dev 010" pitchFamily="2" charset="0"/>
              </a:rPr>
              <a:t> </a:t>
            </a:r>
            <a:r>
              <a:rPr lang="en-IN" dirty="0" err="1">
                <a:latin typeface="Kruti Dev 010" pitchFamily="2" charset="0"/>
              </a:rPr>
              <a:t>xq:Ro</a:t>
            </a:r>
            <a:r>
              <a:rPr lang="en-IN" dirty="0">
                <a:latin typeface="Kruti Dev 010" pitchFamily="2" charset="0"/>
              </a:rPr>
              <a:t> </a:t>
            </a:r>
            <a:r>
              <a:rPr lang="en-IN" dirty="0" err="1">
                <a:latin typeface="Kruti Dev 010" pitchFamily="2" charset="0"/>
              </a:rPr>
              <a:t>dsUnz</a:t>
            </a:r>
            <a:r>
              <a:rPr lang="en-IN" dirty="0">
                <a:latin typeface="Kruti Dev 010" pitchFamily="2" charset="0"/>
              </a:rPr>
              <a:t> </a:t>
            </a:r>
            <a:r>
              <a:rPr lang="en-IN" dirty="0" err="1">
                <a:latin typeface="Kruti Dev 010" pitchFamily="2" charset="0"/>
              </a:rPr>
              <a:t>gh</a:t>
            </a:r>
            <a:r>
              <a:rPr lang="en-IN" dirty="0">
                <a:latin typeface="Kruti Dev 010" pitchFamily="2" charset="0"/>
              </a:rPr>
              <a:t> </a:t>
            </a:r>
            <a:r>
              <a:rPr lang="en-IN" dirty="0" err="1">
                <a:latin typeface="Kruti Dev 010" pitchFamily="2" charset="0"/>
              </a:rPr>
              <a:t>Iyou”khyrk</a:t>
            </a:r>
            <a:r>
              <a:rPr lang="en-IN" dirty="0">
                <a:latin typeface="Kruti Dev 010" pitchFamily="2" charset="0"/>
              </a:rPr>
              <a:t> </a:t>
            </a:r>
            <a:r>
              <a:rPr lang="en-IN" dirty="0" err="1">
                <a:latin typeface="Kruti Dev 010" pitchFamily="2" charset="0"/>
              </a:rPr>
              <a:t>dsUnz</a:t>
            </a:r>
            <a:r>
              <a:rPr lang="en-IN" dirty="0">
                <a:latin typeface="Kruti Dev 010" pitchFamily="2" charset="0"/>
              </a:rPr>
              <a:t> </a:t>
            </a:r>
            <a:r>
              <a:rPr lang="en-IN" dirty="0" err="1">
                <a:latin typeface="Kruti Dev 010" pitchFamily="2" charset="0"/>
              </a:rPr>
              <a:t>dgykrk</a:t>
            </a:r>
            <a:r>
              <a:rPr lang="en-IN" dirty="0">
                <a:latin typeface="Kruti Dev 010" pitchFamily="2" charset="0"/>
              </a:rPr>
              <a:t> </a:t>
            </a:r>
            <a:r>
              <a:rPr lang="en-IN" dirty="0" err="1">
                <a:latin typeface="Kruti Dev 010" pitchFamily="2" charset="0"/>
              </a:rPr>
              <a:t>gSA</a:t>
            </a:r>
            <a:endParaRPr lang="en-IN" dirty="0">
              <a:latin typeface="Kruti Dev 010" pitchFamily="2" charset="0"/>
            </a:endParaRPr>
          </a:p>
          <a:p>
            <a:pPr algn="just"/>
            <a:r>
              <a:rPr lang="en-IN" dirty="0">
                <a:latin typeface="Kruti Dev 010" pitchFamily="2" charset="0"/>
              </a:rPr>
              <a:t> </a:t>
            </a:r>
            <a:r>
              <a:rPr lang="en-IN" dirty="0" err="1">
                <a:solidFill>
                  <a:srgbClr val="FF0000"/>
                </a:solidFill>
                <a:latin typeface="Kruti Dev 010" pitchFamily="2" charset="0"/>
              </a:rPr>
              <a:t>Tokjh</a:t>
            </a:r>
            <a:r>
              <a:rPr lang="en-IN" dirty="0">
                <a:solidFill>
                  <a:srgbClr val="FF0000"/>
                </a:solidFill>
                <a:latin typeface="Kruti Dev 010" pitchFamily="2" charset="0"/>
              </a:rPr>
              <a:t>; cy </a:t>
            </a:r>
            <a:r>
              <a:rPr lang="en-IN" dirty="0">
                <a:latin typeface="Kruti Dev 010" pitchFamily="2" charset="0"/>
              </a:rPr>
              <a:t>¼lw;Z </a:t>
            </a:r>
            <a:r>
              <a:rPr lang="en-IN" dirty="0" err="1">
                <a:latin typeface="Kruti Dev 010" pitchFamily="2" charset="0"/>
              </a:rPr>
              <a:t>vkSj</a:t>
            </a:r>
            <a:r>
              <a:rPr lang="en-IN" dirty="0">
                <a:latin typeface="Kruti Dev 010" pitchFamily="2" charset="0"/>
              </a:rPr>
              <a:t> </a:t>
            </a:r>
            <a:r>
              <a:rPr lang="en-IN" dirty="0" err="1">
                <a:latin typeface="Kruti Dev 010" pitchFamily="2" charset="0"/>
              </a:rPr>
              <a:t>pUnzek</a:t>
            </a:r>
            <a:r>
              <a:rPr lang="en-IN" dirty="0">
                <a:latin typeface="Kruti Dev 010" pitchFamily="2" charset="0"/>
              </a:rPr>
              <a:t> </a:t>
            </a:r>
            <a:r>
              <a:rPr lang="en-IN" dirty="0" err="1">
                <a:latin typeface="Kruti Dev 010" pitchFamily="2" charset="0"/>
              </a:rPr>
              <a:t>dk</a:t>
            </a:r>
            <a:r>
              <a:rPr lang="en-IN" dirty="0">
                <a:latin typeface="Kruti Dev 010" pitchFamily="2" charset="0"/>
              </a:rPr>
              <a:t> </a:t>
            </a:r>
            <a:r>
              <a:rPr lang="en-IN" dirty="0" err="1">
                <a:latin typeface="Kruti Dev 010" pitchFamily="2" charset="0"/>
              </a:rPr>
              <a:t>vkd’kZ.k</a:t>
            </a:r>
            <a:r>
              <a:rPr lang="en-IN" dirty="0">
                <a:latin typeface="Kruti Dev 010" pitchFamily="2" charset="0"/>
              </a:rPr>
              <a:t> cy </a:t>
            </a:r>
            <a:r>
              <a:rPr lang="en-IN" dirty="0" err="1">
                <a:latin typeface="Kruti Dev 010" pitchFamily="2" charset="0"/>
              </a:rPr>
              <a:t>ftlds</a:t>
            </a:r>
            <a:r>
              <a:rPr lang="en-IN" dirty="0">
                <a:latin typeface="Kruti Dev 010" pitchFamily="2" charset="0"/>
              </a:rPr>
              <a:t> </a:t>
            </a:r>
            <a:r>
              <a:rPr lang="en-IN" dirty="0" err="1">
                <a:latin typeface="Kruti Dev 010" pitchFamily="2" charset="0"/>
              </a:rPr>
              <a:t>dkj.k</a:t>
            </a:r>
            <a:r>
              <a:rPr lang="en-IN" dirty="0">
                <a:latin typeface="Kruti Dev 010" pitchFamily="2" charset="0"/>
              </a:rPr>
              <a:t> </a:t>
            </a:r>
            <a:r>
              <a:rPr lang="en-IN" dirty="0" err="1">
                <a:latin typeface="Kruti Dev 010" pitchFamily="2" charset="0"/>
              </a:rPr>
              <a:t>Tokj</a:t>
            </a:r>
            <a:r>
              <a:rPr lang="en-IN" dirty="0">
                <a:latin typeface="Kruti Dev 010" pitchFamily="2" charset="0"/>
              </a:rPr>
              <a:t> </a:t>
            </a:r>
            <a:r>
              <a:rPr lang="en-IN" dirty="0" err="1">
                <a:latin typeface="Kruti Dev 010" pitchFamily="2" charset="0"/>
              </a:rPr>
              <a:t>vkrk</a:t>
            </a:r>
            <a:r>
              <a:rPr lang="en-IN" dirty="0">
                <a:latin typeface="Kruti Dev 010" pitchFamily="2" charset="0"/>
              </a:rPr>
              <a:t> </a:t>
            </a:r>
            <a:r>
              <a:rPr lang="en-IN" dirty="0" err="1">
                <a:latin typeface="Kruti Dev 010" pitchFamily="2" charset="0"/>
              </a:rPr>
              <a:t>gSA</a:t>
            </a:r>
            <a:r>
              <a:rPr lang="en-IN" dirty="0">
                <a:latin typeface="Kruti Dev 010" pitchFamily="2" charset="0"/>
              </a:rPr>
              <a:t> ½ ds </a:t>
            </a:r>
            <a:r>
              <a:rPr lang="en-IN" dirty="0" err="1">
                <a:latin typeface="Kruti Dev 010" pitchFamily="2" charset="0"/>
              </a:rPr>
              <a:t>dkj.k</a:t>
            </a:r>
            <a:r>
              <a:rPr lang="en-IN" dirty="0">
                <a:latin typeface="Kruti Dev 010" pitchFamily="2" charset="0"/>
              </a:rPr>
              <a:t> </a:t>
            </a:r>
            <a:r>
              <a:rPr lang="en-IN" dirty="0" err="1">
                <a:latin typeface="Kruti Dev 010" pitchFamily="2" charset="0"/>
              </a:rPr>
              <a:t>egkns”kksa</a:t>
            </a:r>
            <a:r>
              <a:rPr lang="en-IN" dirty="0">
                <a:latin typeface="Kruti Dev 010" pitchFamily="2" charset="0"/>
              </a:rPr>
              <a:t> </a:t>
            </a:r>
            <a:r>
              <a:rPr lang="en-IN" dirty="0" err="1">
                <a:latin typeface="Kruti Dev 010" pitchFamily="2" charset="0"/>
              </a:rPr>
              <a:t>dk</a:t>
            </a:r>
            <a:r>
              <a:rPr lang="en-IN" dirty="0">
                <a:latin typeface="Kruti Dev 010" pitchFamily="2" charset="0"/>
              </a:rPr>
              <a:t> </a:t>
            </a:r>
            <a:r>
              <a:rPr lang="en-IN" dirty="0" err="1">
                <a:latin typeface="Kruti Dev 010" pitchFamily="2" charset="0"/>
              </a:rPr>
              <a:t>izokg</a:t>
            </a:r>
            <a:r>
              <a:rPr lang="en-IN" dirty="0">
                <a:latin typeface="Kruti Dev 010" pitchFamily="2" charset="0"/>
              </a:rPr>
              <a:t> </a:t>
            </a:r>
            <a:r>
              <a:rPr lang="en-IN" dirty="0" err="1">
                <a:latin typeface="Kruti Dev 010" pitchFamily="2" charset="0"/>
              </a:rPr>
              <a:t>if”pe</a:t>
            </a:r>
            <a:r>
              <a:rPr lang="en-IN" dirty="0">
                <a:latin typeface="Kruti Dev 010" pitchFamily="2" charset="0"/>
              </a:rPr>
              <a:t> </a:t>
            </a:r>
            <a:r>
              <a:rPr lang="en-IN" dirty="0" err="1">
                <a:latin typeface="Kruti Dev 010" pitchFamily="2" charset="0"/>
              </a:rPr>
              <a:t>fn”kk</a:t>
            </a:r>
            <a:r>
              <a:rPr lang="en-IN" dirty="0">
                <a:latin typeface="Kruti Dev 010" pitchFamily="2" charset="0"/>
              </a:rPr>
              <a:t> dh </a:t>
            </a:r>
            <a:r>
              <a:rPr lang="en-IN" dirty="0" err="1">
                <a:latin typeface="Kruti Dev 010" pitchFamily="2" charset="0"/>
              </a:rPr>
              <a:t>vksj</a:t>
            </a:r>
            <a:r>
              <a:rPr lang="en-IN" dirty="0">
                <a:latin typeface="Kruti Dev 010" pitchFamily="2" charset="0"/>
              </a:rPr>
              <a:t> </a:t>
            </a:r>
            <a:r>
              <a:rPr lang="en-IN" dirty="0" err="1">
                <a:latin typeface="Kruti Dev 010" pitchFamily="2" charset="0"/>
              </a:rPr>
              <a:t>gqvkA</a:t>
            </a:r>
            <a:endParaRPr lang="en-IN" dirty="0">
              <a:latin typeface="Kruti Dev 010" pitchFamily="2" charset="0"/>
            </a:endParaRPr>
          </a:p>
        </p:txBody>
      </p:sp>
    </p:spTree>
    <p:extLst>
      <p:ext uri="{BB962C8B-B14F-4D97-AF65-F5344CB8AC3E}">
        <p14:creationId xmlns:p14="http://schemas.microsoft.com/office/powerpoint/2010/main" val="1955430564"/>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rot="19798228">
            <a:off x="457200" y="1600200"/>
            <a:ext cx="8229600" cy="4525963"/>
          </a:xfrm>
        </p:spPr>
        <p:txBody>
          <a:bodyPr>
            <a:normAutofit/>
          </a:bodyPr>
          <a:lstStyle/>
          <a:p>
            <a:pPr marL="0" indent="0" algn="ctr">
              <a:buNone/>
            </a:pPr>
            <a:r>
              <a:rPr lang="en-IN" sz="6600" b="1" dirty="0">
                <a:solidFill>
                  <a:srgbClr val="FF0000"/>
                </a:solidFill>
              </a:rPr>
              <a:t>CONTINENTAL DRIFT THEORY </a:t>
            </a:r>
          </a:p>
          <a:p>
            <a:pPr marL="0" indent="0" algn="ctr">
              <a:buNone/>
            </a:pPr>
            <a:r>
              <a:rPr lang="en-IN" sz="6600" b="1" dirty="0">
                <a:solidFill>
                  <a:srgbClr val="FF0000"/>
                </a:solidFill>
              </a:rPr>
              <a:t>(</a:t>
            </a:r>
            <a:r>
              <a:rPr lang="en-IN" sz="6600" b="1" dirty="0" err="1">
                <a:solidFill>
                  <a:srgbClr val="FF0000"/>
                </a:solidFill>
                <a:latin typeface="Kruti Dev 010" pitchFamily="2" charset="0"/>
              </a:rPr>
              <a:t>egk</a:t>
            </a:r>
            <a:r>
              <a:rPr lang="en-IN" sz="6600" b="1" dirty="0">
                <a:solidFill>
                  <a:srgbClr val="FF0000"/>
                </a:solidFill>
                <a:latin typeface="Kruti Dev 010" pitchFamily="2" charset="0"/>
              </a:rPr>
              <a:t>}</a:t>
            </a:r>
            <a:r>
              <a:rPr lang="en-IN" sz="6600" b="1" dirty="0" err="1">
                <a:solidFill>
                  <a:srgbClr val="FF0000"/>
                </a:solidFill>
                <a:latin typeface="Kruti Dev 010" pitchFamily="2" charset="0"/>
              </a:rPr>
              <a:t>hih</a:t>
            </a:r>
            <a:r>
              <a:rPr lang="en-IN" sz="6600" b="1" dirty="0">
                <a:solidFill>
                  <a:srgbClr val="FF0000"/>
                </a:solidFill>
                <a:latin typeface="Kruti Dev 010" pitchFamily="2" charset="0"/>
              </a:rPr>
              <a:t>; </a:t>
            </a:r>
            <a:r>
              <a:rPr lang="en-IN" sz="6600" b="1" dirty="0" err="1">
                <a:solidFill>
                  <a:srgbClr val="FF0000"/>
                </a:solidFill>
                <a:latin typeface="Kruti Dev 010" pitchFamily="2" charset="0"/>
              </a:rPr>
              <a:t>izokg</a:t>
            </a:r>
            <a:r>
              <a:rPr lang="en-IN" sz="6600" b="1" dirty="0">
                <a:solidFill>
                  <a:srgbClr val="FF0000"/>
                </a:solidFill>
                <a:latin typeface="Kruti Dev 010" pitchFamily="2" charset="0"/>
              </a:rPr>
              <a:t> </a:t>
            </a:r>
            <a:r>
              <a:rPr lang="en-IN" sz="6600" b="1" dirty="0" err="1">
                <a:solidFill>
                  <a:srgbClr val="FF0000"/>
                </a:solidFill>
                <a:latin typeface="Kruti Dev 010" pitchFamily="2" charset="0"/>
              </a:rPr>
              <a:t>fl|kUr</a:t>
            </a:r>
            <a:r>
              <a:rPr lang="en-IN" sz="6600" b="1" dirty="0">
                <a:solidFill>
                  <a:srgbClr val="FF0000"/>
                </a:solidFill>
              </a:rPr>
              <a:t>)</a:t>
            </a:r>
            <a:endParaRPr lang="en-IN" sz="6600" dirty="0"/>
          </a:p>
        </p:txBody>
      </p:sp>
    </p:spTree>
    <p:extLst>
      <p:ext uri="{BB962C8B-B14F-4D97-AF65-F5344CB8AC3E}">
        <p14:creationId xmlns:p14="http://schemas.microsoft.com/office/powerpoint/2010/main" val="272875609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u="sng" dirty="0">
                <a:solidFill>
                  <a:srgbClr val="FF0000"/>
                </a:solidFill>
              </a:rPr>
              <a:t>2)  DIRECTION OF DRIFT</a:t>
            </a:r>
            <a:endParaRPr lang="en-IN" dirty="0"/>
          </a:p>
        </p:txBody>
      </p:sp>
      <p:sp>
        <p:nvSpPr>
          <p:cNvPr id="3" name="Content Placeholder 2"/>
          <p:cNvSpPr>
            <a:spLocks noGrp="1"/>
          </p:cNvSpPr>
          <p:nvPr>
            <p:ph idx="1"/>
          </p:nvPr>
        </p:nvSpPr>
        <p:spPr/>
        <p:txBody>
          <a:bodyPr/>
          <a:lstStyle/>
          <a:p>
            <a:r>
              <a:rPr lang="en-IN" dirty="0" err="1">
                <a:latin typeface="Kruti Dev 010" pitchFamily="2" charset="0"/>
              </a:rPr>
              <a:t>egkns”kksa</a:t>
            </a:r>
            <a:r>
              <a:rPr lang="en-IN" dirty="0">
                <a:latin typeface="Kruti Dev 010" pitchFamily="2" charset="0"/>
              </a:rPr>
              <a:t> ds </a:t>
            </a:r>
            <a:r>
              <a:rPr lang="en-IN" dirty="0" err="1">
                <a:latin typeface="Kruti Dev 010" pitchFamily="2" charset="0"/>
              </a:rPr>
              <a:t>izokg</a:t>
            </a:r>
            <a:r>
              <a:rPr lang="en-IN" dirty="0">
                <a:latin typeface="Kruti Dev 010" pitchFamily="2" charset="0"/>
              </a:rPr>
              <a:t> dh </a:t>
            </a:r>
            <a:r>
              <a:rPr lang="en-IN" dirty="0" err="1">
                <a:latin typeface="Kruti Dev 010" pitchFamily="2" charset="0"/>
              </a:rPr>
              <a:t>nks</a:t>
            </a:r>
            <a:r>
              <a:rPr lang="en-IN" dirty="0">
                <a:latin typeface="Kruti Dev 010" pitchFamily="2" charset="0"/>
              </a:rPr>
              <a:t> </a:t>
            </a:r>
            <a:r>
              <a:rPr lang="en-IN" dirty="0" err="1">
                <a:solidFill>
                  <a:srgbClr val="FF0000"/>
                </a:solidFill>
                <a:latin typeface="Kruti Dev 010" pitchFamily="2" charset="0"/>
              </a:rPr>
              <a:t>fn”kk,Wa</a:t>
            </a:r>
            <a:r>
              <a:rPr lang="en-IN" dirty="0">
                <a:solidFill>
                  <a:srgbClr val="FF0000"/>
                </a:solidFill>
                <a:latin typeface="Kruti Dev 010" pitchFamily="2" charset="0"/>
              </a:rPr>
              <a:t>&amp;&amp; </a:t>
            </a:r>
          </a:p>
          <a:p>
            <a:pPr marL="0" indent="0">
              <a:buNone/>
            </a:pPr>
            <a:r>
              <a:rPr lang="en-IN" dirty="0">
                <a:solidFill>
                  <a:srgbClr val="FF0000"/>
                </a:solidFill>
                <a:latin typeface="Kruti Dev 010" pitchFamily="2" charset="0"/>
              </a:rPr>
              <a:t>1½ </a:t>
            </a:r>
            <a:r>
              <a:rPr lang="en-IN" dirty="0" err="1">
                <a:solidFill>
                  <a:srgbClr val="FF0000"/>
                </a:solidFill>
                <a:latin typeface="Kruti Dev 010" pitchFamily="2" charset="0"/>
              </a:rPr>
              <a:t>Hkwe</a:t>
            </a:r>
            <a:r>
              <a:rPr lang="en-IN" dirty="0">
                <a:solidFill>
                  <a:srgbClr val="FF0000"/>
                </a:solidFill>
                <a:latin typeface="Kruti Dev 010" pitchFamily="2" charset="0"/>
              </a:rPr>
              <a:t>/; </a:t>
            </a:r>
            <a:r>
              <a:rPr lang="en-IN" dirty="0" err="1">
                <a:solidFill>
                  <a:srgbClr val="FF0000"/>
                </a:solidFill>
                <a:latin typeface="Kruti Dev 010" pitchFamily="2" charset="0"/>
              </a:rPr>
              <a:t>js</a:t>
            </a:r>
            <a:r>
              <a:rPr lang="en-IN" dirty="0">
                <a:solidFill>
                  <a:srgbClr val="FF0000"/>
                </a:solidFill>
                <a:latin typeface="Kruti Dev 010" pitchFamily="2" charset="0"/>
              </a:rPr>
              <a:t>[</a:t>
            </a:r>
            <a:r>
              <a:rPr lang="en-IN" dirty="0" err="1">
                <a:solidFill>
                  <a:srgbClr val="FF0000"/>
                </a:solidFill>
                <a:latin typeface="Kruti Dev 010" pitchFamily="2" charset="0"/>
              </a:rPr>
              <a:t>kk</a:t>
            </a:r>
            <a:r>
              <a:rPr lang="en-IN" dirty="0">
                <a:solidFill>
                  <a:srgbClr val="FF0000"/>
                </a:solidFill>
                <a:latin typeface="Kruti Dev 010" pitchFamily="2" charset="0"/>
              </a:rPr>
              <a:t> dh </a:t>
            </a:r>
            <a:r>
              <a:rPr lang="en-IN" dirty="0" err="1">
                <a:solidFill>
                  <a:srgbClr val="FF0000"/>
                </a:solidFill>
                <a:latin typeface="Kruti Dev 010" pitchFamily="2" charset="0"/>
              </a:rPr>
              <a:t>vksj</a:t>
            </a:r>
            <a:r>
              <a:rPr lang="en-IN" dirty="0">
                <a:solidFill>
                  <a:srgbClr val="FF0000"/>
                </a:solidFill>
                <a:latin typeface="Kruti Dev 010" pitchFamily="2" charset="0"/>
              </a:rPr>
              <a:t> </a:t>
            </a:r>
            <a:r>
              <a:rPr lang="en-IN" dirty="0" err="1">
                <a:solidFill>
                  <a:srgbClr val="FF0000"/>
                </a:solidFill>
                <a:latin typeface="Kruti Dev 010" pitchFamily="2" charset="0"/>
              </a:rPr>
              <a:t>vkSj</a:t>
            </a:r>
            <a:r>
              <a:rPr lang="en-IN" dirty="0">
                <a:solidFill>
                  <a:srgbClr val="FF0000"/>
                </a:solidFill>
                <a:latin typeface="Kruti Dev 010" pitchFamily="2" charset="0"/>
              </a:rPr>
              <a:t>      ¼2½ </a:t>
            </a:r>
            <a:r>
              <a:rPr lang="en-IN" dirty="0" err="1">
                <a:solidFill>
                  <a:srgbClr val="FF0000"/>
                </a:solidFill>
                <a:latin typeface="Kruti Dev 010" pitchFamily="2" charset="0"/>
              </a:rPr>
              <a:t>if”pe</a:t>
            </a:r>
            <a:r>
              <a:rPr lang="en-IN" dirty="0">
                <a:solidFill>
                  <a:srgbClr val="FF0000"/>
                </a:solidFill>
                <a:latin typeface="Kruti Dev 010" pitchFamily="2" charset="0"/>
              </a:rPr>
              <a:t> </a:t>
            </a:r>
            <a:r>
              <a:rPr lang="en-IN" dirty="0" err="1">
                <a:solidFill>
                  <a:srgbClr val="FF0000"/>
                </a:solidFill>
                <a:latin typeface="Kruti Dev 010" pitchFamily="2" charset="0"/>
              </a:rPr>
              <a:t>fn”kk</a:t>
            </a:r>
            <a:r>
              <a:rPr lang="en-IN" dirty="0">
                <a:solidFill>
                  <a:srgbClr val="FF0000"/>
                </a:solidFill>
                <a:latin typeface="Kruti Dev 010" pitchFamily="2" charset="0"/>
              </a:rPr>
              <a:t> dh </a:t>
            </a:r>
            <a:r>
              <a:rPr lang="en-IN" dirty="0" err="1">
                <a:solidFill>
                  <a:srgbClr val="FF0000"/>
                </a:solidFill>
                <a:latin typeface="Kruti Dev 010" pitchFamily="2" charset="0"/>
              </a:rPr>
              <a:t>vks</a:t>
            </a:r>
            <a:r>
              <a:rPr lang="en-IN" dirty="0" err="1">
                <a:latin typeface="Kruti Dev 010" pitchFamily="2" charset="0"/>
              </a:rPr>
              <a:t>jA</a:t>
            </a:r>
            <a:endParaRPr lang="en-IN" dirty="0"/>
          </a:p>
        </p:txBody>
      </p:sp>
      <p:sp>
        <p:nvSpPr>
          <p:cNvPr id="4" name="Oval 3"/>
          <p:cNvSpPr/>
          <p:nvPr/>
        </p:nvSpPr>
        <p:spPr>
          <a:xfrm>
            <a:off x="419101" y="2895600"/>
            <a:ext cx="4419600" cy="3657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6" name="Oval 5"/>
          <p:cNvSpPr/>
          <p:nvPr/>
        </p:nvSpPr>
        <p:spPr>
          <a:xfrm>
            <a:off x="5257800" y="2819400"/>
            <a:ext cx="3886200" cy="3733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7" name="Right Arrow 6"/>
          <p:cNvSpPr/>
          <p:nvPr/>
        </p:nvSpPr>
        <p:spPr>
          <a:xfrm rot="10800000">
            <a:off x="5257801" y="3962400"/>
            <a:ext cx="2514600" cy="7239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9" name="Right Arrow 8"/>
          <p:cNvSpPr/>
          <p:nvPr/>
        </p:nvSpPr>
        <p:spPr>
          <a:xfrm rot="10800000">
            <a:off x="5791201" y="3962400"/>
            <a:ext cx="1828800" cy="7239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0" name="Right Arrow 9"/>
          <p:cNvSpPr/>
          <p:nvPr/>
        </p:nvSpPr>
        <p:spPr>
          <a:xfrm rot="10800000">
            <a:off x="6400800" y="4000499"/>
            <a:ext cx="1066800" cy="7239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21" name="Curved Right Arrow 20"/>
          <p:cNvSpPr/>
          <p:nvPr/>
        </p:nvSpPr>
        <p:spPr>
          <a:xfrm>
            <a:off x="5029200" y="3124200"/>
            <a:ext cx="3352800" cy="3124200"/>
          </a:xfrm>
          <a:prstGeom prst="curvedRightArrow">
            <a:avLst>
              <a:gd name="adj1" fmla="val 25000"/>
              <a:gd name="adj2" fmla="val 43932"/>
              <a:gd name="adj3" fmla="val 25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solidFill>
                <a:schemeClr val="tx1"/>
              </a:solidFill>
            </a:endParaRPr>
          </a:p>
        </p:txBody>
      </p:sp>
      <p:sp>
        <p:nvSpPr>
          <p:cNvPr id="23" name="Curved Right Arrow 22"/>
          <p:cNvSpPr/>
          <p:nvPr/>
        </p:nvSpPr>
        <p:spPr>
          <a:xfrm>
            <a:off x="381000" y="2514600"/>
            <a:ext cx="3886200" cy="4343400"/>
          </a:xfrm>
          <a:prstGeom prst="curvedRightArrow">
            <a:avLst>
              <a:gd name="adj1" fmla="val 25000"/>
              <a:gd name="adj2" fmla="val 43932"/>
              <a:gd name="adj3" fmla="val 25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solidFill>
                <a:schemeClr val="tx1"/>
              </a:solidFill>
            </a:endParaRPr>
          </a:p>
        </p:txBody>
      </p:sp>
      <p:sp>
        <p:nvSpPr>
          <p:cNvPr id="25" name="Right Arrow 24"/>
          <p:cNvSpPr/>
          <p:nvPr/>
        </p:nvSpPr>
        <p:spPr>
          <a:xfrm rot="10800000">
            <a:off x="5105401" y="4686299"/>
            <a:ext cx="1066800" cy="7239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26" name="Right Arrow 25"/>
          <p:cNvSpPr/>
          <p:nvPr/>
        </p:nvSpPr>
        <p:spPr>
          <a:xfrm rot="10800000">
            <a:off x="5715000" y="4724400"/>
            <a:ext cx="1066800" cy="7239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27" name="Right Arrow 26"/>
          <p:cNvSpPr/>
          <p:nvPr/>
        </p:nvSpPr>
        <p:spPr>
          <a:xfrm rot="10800000">
            <a:off x="6400801" y="4686299"/>
            <a:ext cx="1066800" cy="7239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28" name="Right Arrow 27"/>
          <p:cNvSpPr/>
          <p:nvPr/>
        </p:nvSpPr>
        <p:spPr>
          <a:xfrm rot="10800000">
            <a:off x="7162800" y="4686299"/>
            <a:ext cx="1066800" cy="7239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29" name="Right Arrow 28"/>
          <p:cNvSpPr/>
          <p:nvPr/>
        </p:nvSpPr>
        <p:spPr>
          <a:xfrm rot="10800000">
            <a:off x="7239000" y="3962400"/>
            <a:ext cx="1066800" cy="7239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30" name="Right Arrow 29"/>
          <p:cNvSpPr/>
          <p:nvPr/>
        </p:nvSpPr>
        <p:spPr>
          <a:xfrm rot="10800000">
            <a:off x="8001000" y="3962400"/>
            <a:ext cx="1066800" cy="7239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31" name="Right Arrow 30"/>
          <p:cNvSpPr/>
          <p:nvPr/>
        </p:nvSpPr>
        <p:spPr>
          <a:xfrm rot="10800000">
            <a:off x="8001000" y="4648200"/>
            <a:ext cx="1066800" cy="7239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32" name="Right Arrow 31"/>
          <p:cNvSpPr/>
          <p:nvPr/>
        </p:nvSpPr>
        <p:spPr>
          <a:xfrm rot="16200000">
            <a:off x="3181350" y="5238751"/>
            <a:ext cx="1143000" cy="7239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33" name="Right Arrow 32"/>
          <p:cNvSpPr/>
          <p:nvPr/>
        </p:nvSpPr>
        <p:spPr>
          <a:xfrm rot="5400000">
            <a:off x="3257550" y="3181350"/>
            <a:ext cx="1295399" cy="7239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34" name="Right Arrow 33"/>
          <p:cNvSpPr/>
          <p:nvPr/>
        </p:nvSpPr>
        <p:spPr>
          <a:xfrm>
            <a:off x="3619500" y="4305300"/>
            <a:ext cx="1181100" cy="2667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35" name="Right Arrow 34"/>
          <p:cNvSpPr/>
          <p:nvPr/>
        </p:nvSpPr>
        <p:spPr>
          <a:xfrm>
            <a:off x="838200" y="4305300"/>
            <a:ext cx="1181100" cy="2667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36" name="Right Arrow 35"/>
          <p:cNvSpPr/>
          <p:nvPr/>
        </p:nvSpPr>
        <p:spPr>
          <a:xfrm>
            <a:off x="2209800" y="4305300"/>
            <a:ext cx="1181100" cy="2667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37" name="Right Arrow 36"/>
          <p:cNvSpPr/>
          <p:nvPr/>
        </p:nvSpPr>
        <p:spPr>
          <a:xfrm rot="16200000">
            <a:off x="704850" y="5010150"/>
            <a:ext cx="1143000" cy="7239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38" name="Right Arrow 37"/>
          <p:cNvSpPr/>
          <p:nvPr/>
        </p:nvSpPr>
        <p:spPr>
          <a:xfrm rot="16200000">
            <a:off x="1123950" y="5086350"/>
            <a:ext cx="1143000" cy="7239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39" name="Right Arrow 38"/>
          <p:cNvSpPr/>
          <p:nvPr/>
        </p:nvSpPr>
        <p:spPr>
          <a:xfrm rot="16200000">
            <a:off x="3981450" y="4933951"/>
            <a:ext cx="1143000" cy="7239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40" name="Right Arrow 39"/>
          <p:cNvSpPr/>
          <p:nvPr/>
        </p:nvSpPr>
        <p:spPr>
          <a:xfrm rot="16200000">
            <a:off x="1657350" y="4933950"/>
            <a:ext cx="1143000" cy="7239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41" name="Right Arrow 40"/>
          <p:cNvSpPr/>
          <p:nvPr/>
        </p:nvSpPr>
        <p:spPr>
          <a:xfrm rot="16200000">
            <a:off x="2305050" y="5162551"/>
            <a:ext cx="1143000" cy="7239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42" name="Right Arrow 41"/>
          <p:cNvSpPr/>
          <p:nvPr/>
        </p:nvSpPr>
        <p:spPr>
          <a:xfrm rot="5400000">
            <a:off x="2686051" y="3181350"/>
            <a:ext cx="1295399" cy="7239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43" name="Right Arrow 42"/>
          <p:cNvSpPr/>
          <p:nvPr/>
        </p:nvSpPr>
        <p:spPr>
          <a:xfrm rot="5400000">
            <a:off x="2000251" y="3181350"/>
            <a:ext cx="1295399" cy="7239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44" name="Right Arrow 43"/>
          <p:cNvSpPr/>
          <p:nvPr/>
        </p:nvSpPr>
        <p:spPr>
          <a:xfrm rot="5400000">
            <a:off x="1314451" y="3257550"/>
            <a:ext cx="1295399" cy="7239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45" name="Right Arrow 44"/>
          <p:cNvSpPr/>
          <p:nvPr/>
        </p:nvSpPr>
        <p:spPr>
          <a:xfrm rot="5400000">
            <a:off x="552451" y="3181350"/>
            <a:ext cx="1295399" cy="7239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Tree>
    <p:extLst>
      <p:ext uri="{BB962C8B-B14F-4D97-AF65-F5344CB8AC3E}">
        <p14:creationId xmlns:p14="http://schemas.microsoft.com/office/powerpoint/2010/main" val="2556907281"/>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b="1" u="sng" dirty="0">
                <a:solidFill>
                  <a:srgbClr val="FF0000"/>
                </a:solidFill>
              </a:rPr>
              <a:t>3) ACTUAL DRIFT</a:t>
            </a:r>
            <a:endParaRPr lang="en-IN" dirty="0"/>
          </a:p>
        </p:txBody>
      </p:sp>
      <p:sp>
        <p:nvSpPr>
          <p:cNvPr id="3" name="Content Placeholder 2"/>
          <p:cNvSpPr>
            <a:spLocks noGrp="1"/>
          </p:cNvSpPr>
          <p:nvPr>
            <p:ph idx="1"/>
          </p:nvPr>
        </p:nvSpPr>
        <p:spPr/>
        <p:txBody>
          <a:bodyPr/>
          <a:lstStyle/>
          <a:p>
            <a:pPr>
              <a:buFont typeface="Wingdings" pitchFamily="2" charset="2"/>
              <a:buChar char="Ø"/>
            </a:pPr>
            <a:r>
              <a:rPr lang="en-IN" dirty="0"/>
              <a:t> Both North &amp; South Americas drifted towards west.</a:t>
            </a:r>
          </a:p>
          <a:p>
            <a:pPr>
              <a:buFont typeface="Wingdings" pitchFamily="2" charset="2"/>
              <a:buChar char="Ø"/>
            </a:pPr>
            <a:r>
              <a:rPr lang="en-IN" dirty="0"/>
              <a:t> Antarctica drifted towards south. </a:t>
            </a:r>
          </a:p>
          <a:p>
            <a:pPr>
              <a:buFont typeface="Wingdings" pitchFamily="2" charset="2"/>
              <a:buChar char="Ø"/>
            </a:pPr>
            <a:r>
              <a:rPr lang="en-IN" dirty="0" err="1"/>
              <a:t>Austrelia</a:t>
            </a:r>
            <a:r>
              <a:rPr lang="en-IN" dirty="0"/>
              <a:t> drifted towards south-east.</a:t>
            </a:r>
          </a:p>
          <a:p>
            <a:pPr>
              <a:buFont typeface="Wingdings" pitchFamily="2" charset="2"/>
              <a:buChar char="Ø"/>
            </a:pPr>
            <a:r>
              <a:rPr lang="en-IN" dirty="0"/>
              <a:t> Eurasia drifted towards north.</a:t>
            </a:r>
          </a:p>
          <a:p>
            <a:pPr>
              <a:buFont typeface="Wingdings" pitchFamily="2" charset="2"/>
              <a:buChar char="Ø"/>
            </a:pPr>
            <a:r>
              <a:rPr lang="en-IN" dirty="0"/>
              <a:t> Lastly, the remaining part of Pangaea was Africa.</a:t>
            </a:r>
          </a:p>
        </p:txBody>
      </p:sp>
    </p:spTree>
    <p:extLst>
      <p:ext uri="{BB962C8B-B14F-4D97-AF65-F5344CB8AC3E}">
        <p14:creationId xmlns:p14="http://schemas.microsoft.com/office/powerpoint/2010/main" val="376131220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a:bodyPr>
          <a:lstStyle/>
          <a:p>
            <a:r>
              <a:rPr lang="en-IN" sz="3600" b="1" u="sng" dirty="0">
                <a:solidFill>
                  <a:srgbClr val="FF0000"/>
                </a:solidFill>
              </a:rPr>
              <a:t>4) CONTINENTAL DRIFT &amp; Mt. BUILDING</a:t>
            </a:r>
            <a:endParaRPr lang="en-IN" sz="3600" dirty="0"/>
          </a:p>
        </p:txBody>
      </p:sp>
      <p:sp>
        <p:nvSpPr>
          <p:cNvPr id="3" name="Content Placeholder 2"/>
          <p:cNvSpPr>
            <a:spLocks noGrp="1"/>
          </p:cNvSpPr>
          <p:nvPr>
            <p:ph idx="1"/>
          </p:nvPr>
        </p:nvSpPr>
        <p:spPr/>
        <p:txBody>
          <a:bodyPr/>
          <a:lstStyle/>
          <a:p>
            <a:pPr algn="just"/>
            <a:r>
              <a:rPr lang="en-IN" dirty="0" err="1"/>
              <a:t>Sial</a:t>
            </a:r>
            <a:r>
              <a:rPr lang="en-IN" dirty="0"/>
              <a:t> (</a:t>
            </a:r>
            <a:r>
              <a:rPr lang="en-IN" dirty="0" err="1">
                <a:latin typeface="Kruti Dev 010" pitchFamily="2" charset="0"/>
              </a:rPr>
              <a:t>fl;ky</a:t>
            </a:r>
            <a:r>
              <a:rPr lang="en-IN" dirty="0"/>
              <a:t>) </a:t>
            </a:r>
            <a:r>
              <a:rPr lang="en-IN" dirty="0" err="1">
                <a:latin typeface="Kruti Dev 010" pitchFamily="2" charset="0"/>
              </a:rPr>
              <a:t>gYdk</a:t>
            </a:r>
            <a:r>
              <a:rPr lang="en-IN" dirty="0">
                <a:latin typeface="Kruti Dev 010" pitchFamily="2" charset="0"/>
              </a:rPr>
              <a:t> </a:t>
            </a:r>
            <a:r>
              <a:rPr lang="en-IN" dirty="0" err="1">
                <a:latin typeface="Kruti Dev 010" pitchFamily="2" charset="0"/>
              </a:rPr>
              <a:t>gksus</a:t>
            </a:r>
            <a:r>
              <a:rPr lang="en-IN" dirty="0">
                <a:latin typeface="Kruti Dev 010" pitchFamily="2" charset="0"/>
              </a:rPr>
              <a:t> ds </a:t>
            </a:r>
            <a:r>
              <a:rPr lang="en-IN" dirty="0" err="1">
                <a:latin typeface="Kruti Dev 010" pitchFamily="2" charset="0"/>
              </a:rPr>
              <a:t>dkj.k</a:t>
            </a:r>
            <a:r>
              <a:rPr lang="en-IN" dirty="0">
                <a:latin typeface="Kruti Dev 010" pitchFamily="2" charset="0"/>
              </a:rPr>
              <a:t> </a:t>
            </a:r>
            <a:r>
              <a:rPr lang="en-IN" dirty="0" err="1"/>
              <a:t>Sima</a:t>
            </a:r>
            <a:r>
              <a:rPr lang="en-IN" dirty="0"/>
              <a:t> </a:t>
            </a:r>
            <a:r>
              <a:rPr lang="en-IN" dirty="0" err="1">
                <a:latin typeface="Kruti Dev 010" pitchFamily="2" charset="0"/>
              </a:rPr>
              <a:t>ij</a:t>
            </a:r>
            <a:r>
              <a:rPr lang="en-IN" dirty="0">
                <a:latin typeface="Kruti Dev 010" pitchFamily="2" charset="0"/>
              </a:rPr>
              <a:t> Lora= :i </a:t>
            </a:r>
            <a:r>
              <a:rPr lang="en-IN" dirty="0" err="1">
                <a:latin typeface="Kruti Dev 010" pitchFamily="2" charset="0"/>
              </a:rPr>
              <a:t>ls</a:t>
            </a:r>
            <a:r>
              <a:rPr lang="en-IN" dirty="0">
                <a:latin typeface="Kruti Dev 010" pitchFamily="2" charset="0"/>
              </a:rPr>
              <a:t> </a:t>
            </a:r>
            <a:r>
              <a:rPr lang="en-IN" dirty="0" err="1">
                <a:latin typeface="Kruti Dev 010" pitchFamily="2" charset="0"/>
              </a:rPr>
              <a:t>rSj</a:t>
            </a:r>
            <a:r>
              <a:rPr lang="en-IN" dirty="0">
                <a:latin typeface="Kruti Dev 010" pitchFamily="2" charset="0"/>
              </a:rPr>
              <a:t> </a:t>
            </a:r>
            <a:r>
              <a:rPr lang="en-IN" dirty="0" err="1">
                <a:latin typeface="Kruti Dev 010" pitchFamily="2" charset="0"/>
              </a:rPr>
              <a:t>jgk</a:t>
            </a:r>
            <a:r>
              <a:rPr lang="en-IN" dirty="0">
                <a:latin typeface="Kruti Dev 010" pitchFamily="2" charset="0"/>
              </a:rPr>
              <a:t> </a:t>
            </a:r>
            <a:r>
              <a:rPr lang="en-IN" dirty="0" err="1">
                <a:latin typeface="Kruti Dev 010" pitchFamily="2" charset="0"/>
              </a:rPr>
              <a:t>Fkk</a:t>
            </a:r>
            <a:r>
              <a:rPr lang="en-IN" dirty="0">
                <a:latin typeface="Kruti Dev 010" pitchFamily="2" charset="0"/>
              </a:rPr>
              <a:t> </a:t>
            </a:r>
            <a:r>
              <a:rPr lang="en-IN" dirty="0" err="1">
                <a:latin typeface="Kruti Dev 010" pitchFamily="2" charset="0"/>
              </a:rPr>
              <a:t>rks</a:t>
            </a:r>
            <a:r>
              <a:rPr lang="en-IN" dirty="0">
                <a:latin typeface="Kruti Dev 010" pitchFamily="2" charset="0"/>
              </a:rPr>
              <a:t> </a:t>
            </a:r>
            <a:r>
              <a:rPr lang="en-IN" dirty="0" err="1"/>
              <a:t>Sima</a:t>
            </a:r>
            <a:r>
              <a:rPr lang="en-IN" dirty="0"/>
              <a:t> </a:t>
            </a:r>
            <a:r>
              <a:rPr lang="en-IN" dirty="0">
                <a:latin typeface="Kruti Dev 010" pitchFamily="2" charset="0"/>
              </a:rPr>
              <a:t>}</a:t>
            </a:r>
            <a:r>
              <a:rPr lang="en-IN" dirty="0" err="1">
                <a:latin typeface="Kruti Dev 010" pitchFamily="2" charset="0"/>
              </a:rPr>
              <a:t>kjk</a:t>
            </a:r>
            <a:r>
              <a:rPr lang="en-IN" dirty="0">
                <a:latin typeface="Kruti Dev 010" pitchFamily="2" charset="0"/>
              </a:rPr>
              <a:t> :</a:t>
            </a:r>
            <a:r>
              <a:rPr lang="en-IN" dirty="0" err="1">
                <a:latin typeface="Kruti Dev 010" pitchFamily="2" charset="0"/>
              </a:rPr>
              <a:t>dkoV</a:t>
            </a:r>
            <a:r>
              <a:rPr lang="en-IN" dirty="0">
                <a:latin typeface="Kruti Dev 010" pitchFamily="2" charset="0"/>
              </a:rPr>
              <a:t> </a:t>
            </a:r>
            <a:r>
              <a:rPr lang="en-IN" dirty="0" err="1">
                <a:latin typeface="Kruti Dev 010" pitchFamily="2" charset="0"/>
              </a:rPr>
              <a:t>vkus</a:t>
            </a:r>
            <a:r>
              <a:rPr lang="en-IN" dirty="0">
                <a:latin typeface="Kruti Dev 010" pitchFamily="2" charset="0"/>
              </a:rPr>
              <a:t> ds </a:t>
            </a:r>
            <a:r>
              <a:rPr lang="en-IN" dirty="0" err="1">
                <a:latin typeface="Kruti Dev 010" pitchFamily="2" charset="0"/>
              </a:rPr>
              <a:t>dkj.k</a:t>
            </a:r>
            <a:r>
              <a:rPr lang="en-IN" dirty="0">
                <a:latin typeface="Kruti Dev 010" pitchFamily="2" charset="0"/>
              </a:rPr>
              <a:t> </a:t>
            </a:r>
            <a:r>
              <a:rPr lang="en-IN" dirty="0" err="1">
                <a:latin typeface="Kruti Dev 010" pitchFamily="2" charset="0"/>
              </a:rPr>
              <a:t>if”peh</a:t>
            </a:r>
            <a:r>
              <a:rPr lang="en-IN" dirty="0">
                <a:latin typeface="Kruti Dev 010" pitchFamily="2" charset="0"/>
              </a:rPr>
              <a:t> </a:t>
            </a:r>
            <a:r>
              <a:rPr lang="en-IN" dirty="0" err="1">
                <a:latin typeface="Kruti Dev 010" pitchFamily="2" charset="0"/>
              </a:rPr>
              <a:t>fdukjk</a:t>
            </a:r>
            <a:r>
              <a:rPr lang="en-IN" dirty="0">
                <a:latin typeface="Kruti Dev 010" pitchFamily="2" charset="0"/>
              </a:rPr>
              <a:t> </a:t>
            </a:r>
            <a:r>
              <a:rPr lang="en-IN" dirty="0" err="1">
                <a:latin typeface="Kruti Dev 010" pitchFamily="2" charset="0"/>
              </a:rPr>
              <a:t>eksM</a:t>
            </a:r>
            <a:r>
              <a:rPr lang="en-IN" dirty="0">
                <a:latin typeface="Kruti Dev 010" pitchFamily="2" charset="0"/>
              </a:rPr>
              <a:t>+ </a:t>
            </a:r>
            <a:r>
              <a:rPr lang="en-IN" dirty="0" err="1">
                <a:latin typeface="Kruti Dev 010" pitchFamily="2" charset="0"/>
              </a:rPr>
              <a:t>esas</a:t>
            </a:r>
            <a:r>
              <a:rPr lang="en-IN" dirty="0">
                <a:latin typeface="Kruti Dev 010" pitchFamily="2" charset="0"/>
              </a:rPr>
              <a:t> </a:t>
            </a:r>
            <a:r>
              <a:rPr lang="en-IN" dirty="0" err="1">
                <a:latin typeface="Kruti Dev 010" pitchFamily="2" charset="0"/>
              </a:rPr>
              <a:t>cnydj</a:t>
            </a:r>
            <a:r>
              <a:rPr lang="en-IN" dirty="0">
                <a:latin typeface="Kruti Dev 010" pitchFamily="2" charset="0"/>
              </a:rPr>
              <a:t> </a:t>
            </a:r>
            <a:r>
              <a:rPr lang="en-IN" dirty="0" err="1">
                <a:latin typeface="Kruti Dev 010" pitchFamily="2" charset="0"/>
              </a:rPr>
              <a:t>ioZr</a:t>
            </a:r>
            <a:r>
              <a:rPr lang="en-IN" dirty="0">
                <a:latin typeface="Kruti Dev 010" pitchFamily="2" charset="0"/>
              </a:rPr>
              <a:t> </a:t>
            </a:r>
            <a:r>
              <a:rPr lang="en-IN" dirty="0" err="1">
                <a:latin typeface="Kruti Dev 010" pitchFamily="2" charset="0"/>
              </a:rPr>
              <a:t>dk</a:t>
            </a:r>
            <a:r>
              <a:rPr lang="en-IN" dirty="0">
                <a:latin typeface="Kruti Dev 010" pitchFamily="2" charset="0"/>
              </a:rPr>
              <a:t> :i </a:t>
            </a:r>
            <a:r>
              <a:rPr lang="en-IN" dirty="0" err="1">
                <a:latin typeface="Kruti Dev 010" pitchFamily="2" charset="0"/>
              </a:rPr>
              <a:t>ys</a:t>
            </a:r>
            <a:r>
              <a:rPr lang="en-IN" dirty="0">
                <a:latin typeface="Kruti Dev 010" pitchFamily="2" charset="0"/>
              </a:rPr>
              <a:t> </a:t>
            </a:r>
            <a:r>
              <a:rPr lang="en-IN" dirty="0" err="1">
                <a:latin typeface="Kruti Dev 010" pitchFamily="2" charset="0"/>
              </a:rPr>
              <a:t>fy;kA</a:t>
            </a:r>
            <a:r>
              <a:rPr lang="en-IN" dirty="0">
                <a:latin typeface="Kruti Dev 010" pitchFamily="2" charset="0"/>
              </a:rPr>
              <a:t> </a:t>
            </a:r>
            <a:r>
              <a:rPr lang="en-IN" dirty="0" err="1">
                <a:latin typeface="Kruti Dev 010" pitchFamily="2" charset="0"/>
              </a:rPr>
              <a:t>jkWdh</a:t>
            </a:r>
            <a:r>
              <a:rPr lang="en-IN" dirty="0">
                <a:latin typeface="Kruti Dev 010" pitchFamily="2" charset="0"/>
              </a:rPr>
              <a:t> </a:t>
            </a:r>
            <a:r>
              <a:rPr lang="en-IN" dirty="0" err="1">
                <a:latin typeface="Kruti Dev 010" pitchFamily="2" charset="0"/>
              </a:rPr>
              <a:t>vkSj</a:t>
            </a:r>
            <a:r>
              <a:rPr lang="en-IN" dirty="0">
                <a:latin typeface="Kruti Dev 010" pitchFamily="2" charset="0"/>
              </a:rPr>
              <a:t> ,.</a:t>
            </a:r>
            <a:r>
              <a:rPr lang="en-IN" dirty="0" err="1">
                <a:latin typeface="Kruti Dev 010" pitchFamily="2" charset="0"/>
              </a:rPr>
              <a:t>Mht</a:t>
            </a:r>
            <a:r>
              <a:rPr lang="en-IN" dirty="0">
                <a:latin typeface="Kruti Dev 010" pitchFamily="2" charset="0"/>
              </a:rPr>
              <a:t> </a:t>
            </a:r>
            <a:r>
              <a:rPr lang="en-IN" dirty="0" err="1">
                <a:latin typeface="Kruti Dev 010" pitchFamily="2" charset="0"/>
              </a:rPr>
              <a:t>dk</a:t>
            </a:r>
            <a:r>
              <a:rPr lang="en-IN" dirty="0">
                <a:latin typeface="Kruti Dev 010" pitchFamily="2" charset="0"/>
              </a:rPr>
              <a:t> </a:t>
            </a:r>
            <a:r>
              <a:rPr lang="en-IN" dirty="0" err="1">
                <a:latin typeface="Kruti Dev 010" pitchFamily="2" charset="0"/>
              </a:rPr>
              <a:t>fuekZ.k</a:t>
            </a:r>
            <a:r>
              <a:rPr lang="en-IN" dirty="0">
                <a:latin typeface="Kruti Dev 010" pitchFamily="2" charset="0"/>
              </a:rPr>
              <a:t> </a:t>
            </a:r>
            <a:r>
              <a:rPr lang="en-IN" dirty="0" err="1">
                <a:latin typeface="Kruti Dev 010" pitchFamily="2" charset="0"/>
              </a:rPr>
              <a:t>blh</a:t>
            </a:r>
            <a:r>
              <a:rPr lang="en-IN" dirty="0">
                <a:latin typeface="Kruti Dev 010" pitchFamily="2" charset="0"/>
              </a:rPr>
              <a:t> </a:t>
            </a:r>
            <a:r>
              <a:rPr lang="en-IN" dirty="0" err="1">
                <a:latin typeface="Kruti Dev 010" pitchFamily="2" charset="0"/>
              </a:rPr>
              <a:t>izdkj</a:t>
            </a:r>
            <a:r>
              <a:rPr lang="en-IN" dirty="0">
                <a:latin typeface="Kruti Dev 010" pitchFamily="2" charset="0"/>
              </a:rPr>
              <a:t> </a:t>
            </a:r>
            <a:r>
              <a:rPr lang="en-IN" dirty="0" err="1">
                <a:latin typeface="Kruti Dev 010" pitchFamily="2" charset="0"/>
              </a:rPr>
              <a:t>ls</a:t>
            </a:r>
            <a:r>
              <a:rPr lang="en-IN" dirty="0">
                <a:latin typeface="Kruti Dev 010" pitchFamily="2" charset="0"/>
              </a:rPr>
              <a:t> </a:t>
            </a:r>
            <a:r>
              <a:rPr lang="en-IN" dirty="0" err="1">
                <a:latin typeface="Kruti Dev 010" pitchFamily="2" charset="0"/>
              </a:rPr>
              <a:t>gqvk</a:t>
            </a:r>
            <a:r>
              <a:rPr lang="en-IN" dirty="0">
                <a:latin typeface="Kruti Dev 010" pitchFamily="2" charset="0"/>
              </a:rPr>
              <a:t> </a:t>
            </a:r>
            <a:r>
              <a:rPr lang="en-IN" dirty="0" err="1">
                <a:latin typeface="Kruti Dev 010" pitchFamily="2" charset="0"/>
              </a:rPr>
              <a:t>gSA</a:t>
            </a:r>
            <a:endParaRPr lang="en-IN" dirty="0">
              <a:latin typeface="Kruti Dev 010" pitchFamily="2" charset="0"/>
            </a:endParaRPr>
          </a:p>
          <a:p>
            <a:pPr algn="just"/>
            <a:r>
              <a:rPr lang="en-IN" dirty="0" err="1">
                <a:latin typeface="Kruti Dev 010" pitchFamily="2" charset="0"/>
              </a:rPr>
              <a:t>vfQzdk</a:t>
            </a:r>
            <a:r>
              <a:rPr lang="en-IN" dirty="0">
                <a:latin typeface="Kruti Dev 010" pitchFamily="2" charset="0"/>
              </a:rPr>
              <a:t>] ;</a:t>
            </a:r>
            <a:r>
              <a:rPr lang="en-IN" dirty="0" err="1">
                <a:latin typeface="Kruti Dev 010" pitchFamily="2" charset="0"/>
              </a:rPr>
              <a:t>qjsf”k;k</a:t>
            </a:r>
            <a:r>
              <a:rPr lang="en-IN" dirty="0">
                <a:latin typeface="Kruti Dev 010" pitchFamily="2" charset="0"/>
              </a:rPr>
              <a:t> ds </a:t>
            </a:r>
            <a:r>
              <a:rPr lang="en-IN" dirty="0" err="1">
                <a:latin typeface="Kruti Dev 010" pitchFamily="2" charset="0"/>
              </a:rPr>
              <a:t>Hkwe</a:t>
            </a:r>
            <a:r>
              <a:rPr lang="en-IN" dirty="0">
                <a:latin typeface="Kruti Dev 010" pitchFamily="2" charset="0"/>
              </a:rPr>
              <a:t>/; </a:t>
            </a:r>
            <a:r>
              <a:rPr lang="en-IN" dirty="0" err="1">
                <a:latin typeface="Kruti Dev 010" pitchFamily="2" charset="0"/>
              </a:rPr>
              <a:t>js</a:t>
            </a:r>
            <a:r>
              <a:rPr lang="en-IN" dirty="0">
                <a:latin typeface="Kruti Dev 010" pitchFamily="2" charset="0"/>
              </a:rPr>
              <a:t>[</a:t>
            </a:r>
            <a:r>
              <a:rPr lang="en-IN" dirty="0" err="1">
                <a:latin typeface="Kruti Dev 010" pitchFamily="2" charset="0"/>
              </a:rPr>
              <a:t>kk</a:t>
            </a:r>
            <a:r>
              <a:rPr lang="en-IN" dirty="0">
                <a:latin typeface="Kruti Dev 010" pitchFamily="2" charset="0"/>
              </a:rPr>
              <a:t> dh </a:t>
            </a:r>
            <a:r>
              <a:rPr lang="en-IN" dirty="0" err="1">
                <a:latin typeface="Kruti Dev 010" pitchFamily="2" charset="0"/>
              </a:rPr>
              <a:t>vksj</a:t>
            </a:r>
            <a:r>
              <a:rPr lang="en-IN" dirty="0">
                <a:latin typeface="Kruti Dev 010" pitchFamily="2" charset="0"/>
              </a:rPr>
              <a:t> </a:t>
            </a:r>
            <a:r>
              <a:rPr lang="en-IN" dirty="0" err="1">
                <a:latin typeface="Kruti Dev 010" pitchFamily="2" charset="0"/>
              </a:rPr>
              <a:t>izokfgr</a:t>
            </a:r>
            <a:r>
              <a:rPr lang="en-IN" dirty="0">
                <a:latin typeface="Kruti Dev 010" pitchFamily="2" charset="0"/>
              </a:rPr>
              <a:t> </a:t>
            </a:r>
            <a:r>
              <a:rPr lang="en-IN" dirty="0" err="1">
                <a:latin typeface="Kruti Dev 010" pitchFamily="2" charset="0"/>
              </a:rPr>
              <a:t>gksus</a:t>
            </a:r>
            <a:r>
              <a:rPr lang="en-IN" dirty="0">
                <a:latin typeface="Kruti Dev 010" pitchFamily="2" charset="0"/>
              </a:rPr>
              <a:t> </a:t>
            </a:r>
            <a:r>
              <a:rPr lang="en-IN" dirty="0" err="1">
                <a:latin typeface="Kruti Dev 010" pitchFamily="2" charset="0"/>
              </a:rPr>
              <a:t>ls</a:t>
            </a:r>
            <a:r>
              <a:rPr lang="en-IN" dirty="0">
                <a:latin typeface="Kruti Dev 010" pitchFamily="2" charset="0"/>
              </a:rPr>
              <a:t> </a:t>
            </a:r>
            <a:r>
              <a:rPr lang="en-IN" dirty="0" err="1">
                <a:latin typeface="Kruti Dev 010" pitchFamily="2" charset="0"/>
              </a:rPr>
              <a:t>VsfFkl</a:t>
            </a:r>
            <a:r>
              <a:rPr lang="en-IN" dirty="0">
                <a:latin typeface="Kruti Dev 010" pitchFamily="2" charset="0"/>
              </a:rPr>
              <a:t> </a:t>
            </a:r>
            <a:r>
              <a:rPr lang="en-IN" dirty="0" err="1">
                <a:latin typeface="Kruti Dev 010" pitchFamily="2" charset="0"/>
              </a:rPr>
              <a:t>lkxj</a:t>
            </a:r>
            <a:r>
              <a:rPr lang="en-IN" dirty="0">
                <a:latin typeface="Kruti Dev 010" pitchFamily="2" charset="0"/>
              </a:rPr>
              <a:t> </a:t>
            </a:r>
            <a:r>
              <a:rPr lang="en-IN" dirty="0" err="1">
                <a:latin typeface="Kruti Dev 010" pitchFamily="2" charset="0"/>
              </a:rPr>
              <a:t>dk</a:t>
            </a:r>
            <a:r>
              <a:rPr lang="en-IN" dirty="0">
                <a:latin typeface="Kruti Dev 010" pitchFamily="2" charset="0"/>
              </a:rPr>
              <a:t> </a:t>
            </a:r>
            <a:r>
              <a:rPr lang="en-IN" dirty="0" err="1">
                <a:latin typeface="Kruti Dev 010" pitchFamily="2" charset="0"/>
              </a:rPr>
              <a:t>eyok</a:t>
            </a:r>
            <a:r>
              <a:rPr lang="en-IN" dirty="0">
                <a:latin typeface="Kruti Dev 010" pitchFamily="2" charset="0"/>
              </a:rPr>
              <a:t> </a:t>
            </a:r>
            <a:r>
              <a:rPr lang="en-IN" dirty="0" err="1">
                <a:latin typeface="Kruti Dev 010" pitchFamily="2" charset="0"/>
              </a:rPr>
              <a:t>ofyr</a:t>
            </a:r>
            <a:r>
              <a:rPr lang="en-IN" dirty="0">
                <a:latin typeface="Kruti Dev 010" pitchFamily="2" charset="0"/>
              </a:rPr>
              <a:t> </a:t>
            </a:r>
            <a:r>
              <a:rPr lang="en-IN" dirty="0" err="1">
                <a:latin typeface="Kruti Dev 010" pitchFamily="2" charset="0"/>
              </a:rPr>
              <a:t>gksdj</a:t>
            </a:r>
            <a:r>
              <a:rPr lang="en-IN" dirty="0">
                <a:latin typeface="Kruti Dev 010" pitchFamily="2" charset="0"/>
              </a:rPr>
              <a:t> </a:t>
            </a:r>
            <a:r>
              <a:rPr lang="en-IN" dirty="0" err="1">
                <a:latin typeface="Kruti Dev 010" pitchFamily="2" charset="0"/>
              </a:rPr>
              <a:t>vkYikbu</a:t>
            </a:r>
            <a:r>
              <a:rPr lang="en-IN" dirty="0">
                <a:latin typeface="Kruti Dev 010" pitchFamily="2" charset="0"/>
              </a:rPr>
              <a:t> </a:t>
            </a:r>
            <a:r>
              <a:rPr lang="en-IN" dirty="0" err="1">
                <a:latin typeface="Kruti Dev 010" pitchFamily="2" charset="0"/>
              </a:rPr>
              <a:t>ioZr</a:t>
            </a:r>
            <a:r>
              <a:rPr lang="en-IN" dirty="0">
                <a:latin typeface="Kruti Dev 010" pitchFamily="2" charset="0"/>
              </a:rPr>
              <a:t> </a:t>
            </a:r>
            <a:r>
              <a:rPr lang="en-IN" dirty="0" err="1">
                <a:latin typeface="Kruti Dev 010" pitchFamily="2" charset="0"/>
              </a:rPr>
              <a:t>J`a</a:t>
            </a:r>
            <a:r>
              <a:rPr lang="en-IN" dirty="0">
                <a:latin typeface="Kruti Dev 010" pitchFamily="2" charset="0"/>
              </a:rPr>
              <a:t>[</a:t>
            </a:r>
            <a:r>
              <a:rPr lang="en-IN" dirty="0" err="1">
                <a:latin typeface="Kruti Dev 010" pitchFamily="2" charset="0"/>
              </a:rPr>
              <a:t>kyk</a:t>
            </a:r>
            <a:r>
              <a:rPr lang="en-IN" dirty="0">
                <a:latin typeface="Kruti Dev 010" pitchFamily="2" charset="0"/>
              </a:rPr>
              <a:t> </a:t>
            </a:r>
            <a:r>
              <a:rPr lang="en-IN" dirty="0" err="1">
                <a:latin typeface="Kruti Dev 010" pitchFamily="2" charset="0"/>
              </a:rPr>
              <a:t>dk</a:t>
            </a:r>
            <a:r>
              <a:rPr lang="en-IN" dirty="0">
                <a:latin typeface="Kruti Dev 010" pitchFamily="2" charset="0"/>
              </a:rPr>
              <a:t> :i </a:t>
            </a:r>
            <a:r>
              <a:rPr lang="en-IN" dirty="0" err="1">
                <a:latin typeface="Kruti Dev 010" pitchFamily="2" charset="0"/>
              </a:rPr>
              <a:t>ys</a:t>
            </a:r>
            <a:r>
              <a:rPr lang="en-IN" dirty="0">
                <a:latin typeface="Kruti Dev 010" pitchFamily="2" charset="0"/>
              </a:rPr>
              <a:t> </a:t>
            </a:r>
            <a:r>
              <a:rPr lang="en-IN" dirty="0" err="1">
                <a:latin typeface="Kruti Dev 010" pitchFamily="2" charset="0"/>
              </a:rPr>
              <a:t>fy;kA</a:t>
            </a:r>
            <a:endParaRPr lang="en-IN" dirty="0">
              <a:latin typeface="Kruti Dev 010" pitchFamily="2" charset="0"/>
            </a:endParaRPr>
          </a:p>
        </p:txBody>
      </p:sp>
    </p:spTree>
    <p:extLst>
      <p:ext uri="{BB962C8B-B14F-4D97-AF65-F5344CB8AC3E}">
        <p14:creationId xmlns:p14="http://schemas.microsoft.com/office/powerpoint/2010/main" val="3505423502"/>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b="1" u="sng" dirty="0">
                <a:solidFill>
                  <a:srgbClr val="FF0000"/>
                </a:solidFill>
              </a:rPr>
              <a:t>6) SHIFTING POSITIONS OF EQUATOR</a:t>
            </a:r>
            <a:endParaRPr lang="en-IN" dirty="0"/>
          </a:p>
        </p:txBody>
      </p:sp>
      <p:pic>
        <p:nvPicPr>
          <p:cNvPr id="2051" name="Picture 3" descr="C:\Users\DR. RAMPRAVESH YADAV\Desktop\POLES &amp; EQUTR.jpe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0" y="1143000"/>
            <a:ext cx="9144000" cy="5715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1634324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a:t> </a:t>
            </a:r>
            <a:r>
              <a:rPr lang="en-IN" b="1" dirty="0">
                <a:effectLst>
                  <a:outerShdw blurRad="38100" dist="38100" dir="2700000" algn="tl">
                    <a:srgbClr val="000000">
                      <a:alpha val="43137"/>
                    </a:srgbClr>
                  </a:outerShdw>
                </a:effectLst>
              </a:rPr>
              <a:t>PROOF IN FAVOUR OF CONTINENTAL DRIFT THEORY : JIG SAW FIT</a:t>
            </a:r>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295400" y="1447799"/>
            <a:ext cx="6248400" cy="54102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TextBox 2"/>
          <p:cNvSpPr txBox="1"/>
          <p:nvPr/>
        </p:nvSpPr>
        <p:spPr>
          <a:xfrm>
            <a:off x="5715000" y="2590800"/>
            <a:ext cx="2743200" cy="1015663"/>
          </a:xfrm>
          <a:prstGeom prst="rect">
            <a:avLst/>
          </a:prstGeom>
          <a:noFill/>
        </p:spPr>
        <p:txBody>
          <a:bodyPr wrap="square" rtlCol="0">
            <a:spAutoFit/>
          </a:bodyPr>
          <a:lstStyle/>
          <a:p>
            <a:r>
              <a:rPr lang="en-IN" sz="6000" b="1" dirty="0">
                <a:solidFill>
                  <a:srgbClr val="FF0000"/>
                </a:solidFill>
              </a:rPr>
              <a:t>AFRICA</a:t>
            </a:r>
          </a:p>
        </p:txBody>
      </p:sp>
      <p:sp>
        <p:nvSpPr>
          <p:cNvPr id="4" name="Rectangle 3"/>
          <p:cNvSpPr/>
          <p:nvPr/>
        </p:nvSpPr>
        <p:spPr>
          <a:xfrm>
            <a:off x="1981200" y="2913965"/>
            <a:ext cx="2590800" cy="1446550"/>
          </a:xfrm>
          <a:prstGeom prst="rect">
            <a:avLst/>
          </a:prstGeom>
        </p:spPr>
        <p:txBody>
          <a:bodyPr wrap="square">
            <a:spAutoFit/>
          </a:bodyPr>
          <a:lstStyle/>
          <a:p>
            <a:r>
              <a:rPr lang="en-IN" sz="4400" b="1" dirty="0">
                <a:solidFill>
                  <a:srgbClr val="FF0000"/>
                </a:solidFill>
                <a:effectLst>
                  <a:outerShdw blurRad="38100" dist="38100" dir="2700000" algn="tl">
                    <a:srgbClr val="000000">
                      <a:alpha val="43137"/>
                    </a:srgbClr>
                  </a:outerShdw>
                </a:effectLst>
              </a:rPr>
              <a:t>SOUTH</a:t>
            </a:r>
          </a:p>
          <a:p>
            <a:r>
              <a:rPr lang="en-IN" sz="4400" b="1" dirty="0">
                <a:solidFill>
                  <a:srgbClr val="FF0000"/>
                </a:solidFill>
                <a:effectLst>
                  <a:outerShdw blurRad="38100" dist="38100" dir="2700000" algn="tl">
                    <a:srgbClr val="000000">
                      <a:alpha val="43137"/>
                    </a:srgbClr>
                  </a:outerShdw>
                </a:effectLst>
              </a:rPr>
              <a:t> AMERICA</a:t>
            </a:r>
          </a:p>
        </p:txBody>
      </p:sp>
    </p:spTree>
    <p:extLst>
      <p:ext uri="{BB962C8B-B14F-4D97-AF65-F5344CB8AC3E}">
        <p14:creationId xmlns:p14="http://schemas.microsoft.com/office/powerpoint/2010/main" val="3813967054"/>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b="1" u="sng" dirty="0">
                <a:solidFill>
                  <a:srgbClr val="FF0000"/>
                </a:solidFill>
              </a:rPr>
              <a:t>5) SHIFTING POSITIONS OF POLES</a:t>
            </a:r>
            <a:endParaRPr lang="en-IN" dirty="0"/>
          </a:p>
        </p:txBody>
      </p:sp>
      <p:sp>
        <p:nvSpPr>
          <p:cNvPr id="3" name="Content Placeholder 2"/>
          <p:cNvSpPr>
            <a:spLocks noGrp="1"/>
          </p:cNvSpPr>
          <p:nvPr>
            <p:ph idx="1"/>
          </p:nvPr>
        </p:nvSpPr>
        <p:spPr>
          <a:xfrm>
            <a:off x="228600" y="1295400"/>
            <a:ext cx="8915400" cy="5410200"/>
          </a:xfrm>
        </p:spPr>
        <p:txBody>
          <a:bodyPr/>
          <a:lstStyle/>
          <a:p>
            <a:pPr marL="0" indent="0">
              <a:buNone/>
            </a:pPr>
            <a:r>
              <a:rPr lang="en-IN" dirty="0"/>
              <a:t>     Period		     North Pole	      South Pole</a:t>
            </a:r>
          </a:p>
          <a:p>
            <a:r>
              <a:rPr lang="en-IN" dirty="0"/>
              <a:t>Silurian                </a:t>
            </a:r>
            <a:r>
              <a:rPr lang="en-IN" b="1" dirty="0">
                <a:solidFill>
                  <a:srgbClr val="FF0000"/>
                </a:solidFill>
              </a:rPr>
              <a:t>14</a:t>
            </a:r>
            <a:r>
              <a:rPr lang="en-IN" b="1" baseline="30000" dirty="0">
                <a:solidFill>
                  <a:srgbClr val="FF0000"/>
                </a:solidFill>
              </a:rPr>
              <a:t>0</a:t>
            </a:r>
            <a:r>
              <a:rPr lang="en-IN" b="1" dirty="0">
                <a:solidFill>
                  <a:srgbClr val="FF0000"/>
                </a:solidFill>
              </a:rPr>
              <a:t>N. Lat.        </a:t>
            </a:r>
            <a:r>
              <a:rPr lang="en-IN" sz="2800" b="1" u="sng" dirty="0">
                <a:solidFill>
                  <a:srgbClr val="00B0F0"/>
                </a:solidFill>
              </a:rPr>
              <a:t>N.W. of </a:t>
            </a:r>
            <a:r>
              <a:rPr lang="en-IN" sz="2800" b="1" u="sng" dirty="0" err="1">
                <a:solidFill>
                  <a:srgbClr val="00B0F0"/>
                </a:solidFill>
              </a:rPr>
              <a:t>Madagaskar</a:t>
            </a:r>
            <a:endParaRPr lang="en-IN" sz="2800" b="1" u="sng" dirty="0">
              <a:solidFill>
                <a:srgbClr val="00B0F0"/>
              </a:solidFill>
            </a:endParaRPr>
          </a:p>
          <a:p>
            <a:pPr marL="0" indent="0">
              <a:buNone/>
            </a:pPr>
            <a:r>
              <a:rPr lang="en-IN" sz="2800" b="1" dirty="0"/>
              <a:t>                                  &amp; </a:t>
            </a:r>
            <a:r>
              <a:rPr lang="en-IN" sz="2800" dirty="0"/>
              <a:t>124</a:t>
            </a:r>
            <a:r>
              <a:rPr lang="en-IN" sz="2800" baseline="30000" dirty="0"/>
              <a:t>0 </a:t>
            </a:r>
            <a:r>
              <a:rPr lang="en-IN" sz="2800" dirty="0"/>
              <a:t>W. Long. </a:t>
            </a:r>
            <a:endParaRPr lang="en-IN" sz="2800" b="1" dirty="0"/>
          </a:p>
          <a:p>
            <a:r>
              <a:rPr lang="en-IN" dirty="0"/>
              <a:t>Carboniferous    </a:t>
            </a:r>
            <a:r>
              <a:rPr lang="en-IN" b="1" dirty="0">
                <a:solidFill>
                  <a:srgbClr val="FF0000"/>
                </a:solidFill>
              </a:rPr>
              <a:t>16</a:t>
            </a:r>
            <a:r>
              <a:rPr lang="en-IN" b="1" baseline="30000" dirty="0">
                <a:solidFill>
                  <a:srgbClr val="FF0000"/>
                </a:solidFill>
              </a:rPr>
              <a:t>0 </a:t>
            </a:r>
            <a:r>
              <a:rPr lang="en-IN" b="1" dirty="0">
                <a:solidFill>
                  <a:srgbClr val="FF0000"/>
                </a:solidFill>
              </a:rPr>
              <a:t>N. Lat.        </a:t>
            </a:r>
            <a:r>
              <a:rPr lang="en-IN" sz="2800" b="1" u="sng" dirty="0">
                <a:solidFill>
                  <a:srgbClr val="00B0F0"/>
                </a:solidFill>
              </a:rPr>
              <a:t>Near Durban in </a:t>
            </a:r>
            <a:r>
              <a:rPr lang="en-IN" sz="2800" b="1" u="sng" dirty="0" err="1">
                <a:solidFill>
                  <a:srgbClr val="00B0F0"/>
                </a:solidFill>
              </a:rPr>
              <a:t>Netal</a:t>
            </a:r>
            <a:r>
              <a:rPr lang="en-IN" sz="2800" b="1" u="sng" dirty="0">
                <a:solidFill>
                  <a:srgbClr val="00B0F0"/>
                </a:solidFill>
              </a:rPr>
              <a:t> </a:t>
            </a:r>
          </a:p>
          <a:p>
            <a:pPr marL="0" indent="0">
              <a:buNone/>
            </a:pPr>
            <a:r>
              <a:rPr lang="en-IN" b="1" dirty="0"/>
              <a:t>                                </a:t>
            </a:r>
            <a:r>
              <a:rPr lang="en-IN" sz="2800" b="1" dirty="0"/>
              <a:t>&amp; </a:t>
            </a:r>
            <a:r>
              <a:rPr lang="en-IN" sz="2800" dirty="0"/>
              <a:t>147</a:t>
            </a:r>
            <a:r>
              <a:rPr lang="en-IN" sz="2800" baseline="30000" dirty="0"/>
              <a:t>0 </a:t>
            </a:r>
            <a:r>
              <a:rPr lang="en-IN" sz="2800" dirty="0"/>
              <a:t>W. Long. </a:t>
            </a:r>
          </a:p>
          <a:p>
            <a:r>
              <a:rPr lang="en-IN" dirty="0"/>
              <a:t>Tertiary               </a:t>
            </a:r>
            <a:r>
              <a:rPr lang="en-IN" b="1" dirty="0">
                <a:solidFill>
                  <a:srgbClr val="FF0000"/>
                </a:solidFill>
              </a:rPr>
              <a:t>51</a:t>
            </a:r>
            <a:r>
              <a:rPr lang="en-IN" b="1" baseline="30000" dirty="0">
                <a:solidFill>
                  <a:srgbClr val="FF0000"/>
                </a:solidFill>
              </a:rPr>
              <a:t>0 </a:t>
            </a:r>
            <a:r>
              <a:rPr lang="en-IN" b="1" dirty="0">
                <a:solidFill>
                  <a:srgbClr val="FF0000"/>
                </a:solidFill>
              </a:rPr>
              <a:t>N. Lat.               </a:t>
            </a:r>
            <a:r>
              <a:rPr lang="en-IN" sz="2800" b="1" u="sng" dirty="0">
                <a:solidFill>
                  <a:srgbClr val="00B0F0"/>
                </a:solidFill>
              </a:rPr>
              <a:t>Near 53</a:t>
            </a:r>
            <a:r>
              <a:rPr lang="en-IN" sz="2800" b="1" u="sng" baseline="30000" dirty="0">
                <a:solidFill>
                  <a:srgbClr val="00B0F0"/>
                </a:solidFill>
              </a:rPr>
              <a:t>0 </a:t>
            </a:r>
            <a:r>
              <a:rPr lang="en-IN" sz="2800" b="1" u="sng" dirty="0">
                <a:solidFill>
                  <a:srgbClr val="00B0F0"/>
                </a:solidFill>
              </a:rPr>
              <a:t>S. Lat. or  </a:t>
            </a:r>
          </a:p>
          <a:p>
            <a:pPr marL="0" indent="0">
              <a:buNone/>
            </a:pPr>
            <a:r>
              <a:rPr lang="en-IN" b="1" dirty="0"/>
              <a:t>                                </a:t>
            </a:r>
            <a:r>
              <a:rPr lang="en-IN" sz="2800" b="1" dirty="0"/>
              <a:t>&amp; </a:t>
            </a:r>
            <a:r>
              <a:rPr lang="en-IN" sz="2800" dirty="0"/>
              <a:t>153</a:t>
            </a:r>
            <a:r>
              <a:rPr lang="en-IN" sz="2800" baseline="30000" dirty="0"/>
              <a:t>0 </a:t>
            </a:r>
            <a:r>
              <a:rPr lang="en-IN" sz="2800" dirty="0"/>
              <a:t>W. Long.          </a:t>
            </a:r>
            <a:r>
              <a:rPr lang="en-IN" sz="2800" b="1" u="sng" dirty="0">
                <a:solidFill>
                  <a:srgbClr val="00B0F0"/>
                </a:solidFill>
              </a:rPr>
              <a:t>South of Africa</a:t>
            </a:r>
          </a:p>
          <a:p>
            <a:endParaRPr lang="en-IN" dirty="0"/>
          </a:p>
        </p:txBody>
      </p:sp>
    </p:spTree>
    <p:extLst>
      <p:ext uri="{BB962C8B-B14F-4D97-AF65-F5344CB8AC3E}">
        <p14:creationId xmlns:p14="http://schemas.microsoft.com/office/powerpoint/2010/main" val="96092429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74638"/>
            <a:ext cx="8839200" cy="639762"/>
          </a:xfrm>
        </p:spPr>
        <p:txBody>
          <a:bodyPr>
            <a:normAutofit/>
          </a:bodyPr>
          <a:lstStyle/>
          <a:p>
            <a:r>
              <a:rPr lang="en-IN" sz="3200" b="1" u="sng" dirty="0">
                <a:solidFill>
                  <a:srgbClr val="FF0000"/>
                </a:solidFill>
              </a:rPr>
              <a:t>7) ORIGIN OF ISLAND ARC (</a:t>
            </a:r>
            <a:r>
              <a:rPr lang="en-IN" sz="3200" b="1" u="sng" dirty="0" err="1">
                <a:solidFill>
                  <a:srgbClr val="FF0000"/>
                </a:solidFill>
                <a:latin typeface="Kruti Dev 010" pitchFamily="2" charset="0"/>
              </a:rPr>
              <a:t>leaqnzh</a:t>
            </a:r>
            <a:r>
              <a:rPr lang="en-IN" sz="3200" b="1" u="sng" dirty="0">
                <a:solidFill>
                  <a:srgbClr val="FF0000"/>
                </a:solidFill>
                <a:latin typeface="Kruti Dev 010" pitchFamily="2" charset="0"/>
              </a:rPr>
              <a:t> </a:t>
            </a:r>
            <a:r>
              <a:rPr lang="en-IN" sz="3200" b="1" u="sng" dirty="0" err="1">
                <a:solidFill>
                  <a:srgbClr val="FF0000"/>
                </a:solidFill>
                <a:latin typeface="Kruti Dev 010" pitchFamily="2" charset="0"/>
              </a:rPr>
              <a:t>pki</a:t>
            </a:r>
            <a:r>
              <a:rPr lang="en-IN" sz="3200" b="1" u="sng" dirty="0">
                <a:solidFill>
                  <a:srgbClr val="FF0000"/>
                </a:solidFill>
                <a:latin typeface="Kruti Dev 010" pitchFamily="2" charset="0"/>
              </a:rPr>
              <a:t> dh </a:t>
            </a:r>
            <a:r>
              <a:rPr lang="en-IN" sz="3200" b="1" u="sng" dirty="0" err="1">
                <a:solidFill>
                  <a:srgbClr val="FF0000"/>
                </a:solidFill>
                <a:latin typeface="Kruti Dev 010" pitchFamily="2" charset="0"/>
              </a:rPr>
              <a:t>mRifr</a:t>
            </a:r>
            <a:r>
              <a:rPr lang="en-IN" sz="3200" b="1" u="sng" dirty="0">
                <a:solidFill>
                  <a:srgbClr val="FF0000"/>
                </a:solidFill>
                <a:latin typeface="Kruti Dev 010" pitchFamily="2" charset="0"/>
              </a:rPr>
              <a:t> </a:t>
            </a:r>
            <a:r>
              <a:rPr lang="en-IN" sz="3200" b="1" u="sng" dirty="0">
                <a:solidFill>
                  <a:srgbClr val="FF0000"/>
                </a:solidFill>
              </a:rPr>
              <a:t>)</a:t>
            </a:r>
            <a:endParaRPr lang="en-IN" sz="3200" dirty="0"/>
          </a:p>
        </p:txBody>
      </p:sp>
      <p:sp>
        <p:nvSpPr>
          <p:cNvPr id="3" name="Content Placeholder 2"/>
          <p:cNvSpPr>
            <a:spLocks noGrp="1"/>
          </p:cNvSpPr>
          <p:nvPr>
            <p:ph idx="1"/>
          </p:nvPr>
        </p:nvSpPr>
        <p:spPr>
          <a:xfrm>
            <a:off x="381000" y="990600"/>
            <a:ext cx="8610600" cy="5715000"/>
          </a:xfrm>
        </p:spPr>
        <p:txBody>
          <a:bodyPr>
            <a:normAutofit fontScale="92500" lnSpcReduction="10000"/>
          </a:bodyPr>
          <a:lstStyle/>
          <a:p>
            <a:pPr algn="just"/>
            <a:r>
              <a:rPr lang="en-IN" dirty="0" err="1">
                <a:latin typeface="Kruti Dev 010" pitchFamily="2" charset="0"/>
              </a:rPr>
              <a:t>osxuj</a:t>
            </a:r>
            <a:r>
              <a:rPr lang="en-IN" dirty="0">
                <a:latin typeface="Kruti Dev 010" pitchFamily="2" charset="0"/>
              </a:rPr>
              <a:t> ds </a:t>
            </a:r>
            <a:r>
              <a:rPr lang="en-IN" dirty="0" err="1">
                <a:latin typeface="Kruti Dev 010" pitchFamily="2" charset="0"/>
              </a:rPr>
              <a:t>vuqlkj</a:t>
            </a:r>
            <a:r>
              <a:rPr lang="en-IN" dirty="0">
                <a:latin typeface="Kruti Dev 010" pitchFamily="2" charset="0"/>
              </a:rPr>
              <a:t> </a:t>
            </a:r>
            <a:r>
              <a:rPr lang="en-IN" b="1" u="sng" dirty="0" err="1">
                <a:solidFill>
                  <a:srgbClr val="C00000"/>
                </a:solidFill>
                <a:latin typeface="Kruti Dev 010" pitchFamily="2" charset="0"/>
              </a:rPr>
              <a:t>egh</a:t>
            </a:r>
            <a:r>
              <a:rPr lang="en-IN" b="1" u="sng" dirty="0">
                <a:solidFill>
                  <a:srgbClr val="C00000"/>
                </a:solidFill>
                <a:latin typeface="Kruti Dev 010" pitchFamily="2" charset="0"/>
              </a:rPr>
              <a:t>}</a:t>
            </a:r>
            <a:r>
              <a:rPr lang="en-IN" b="1" u="sng" dirty="0" err="1">
                <a:solidFill>
                  <a:srgbClr val="C00000"/>
                </a:solidFill>
                <a:latin typeface="Kruti Dev 010" pitchFamily="2" charset="0"/>
              </a:rPr>
              <a:t>hiksa</a:t>
            </a:r>
            <a:r>
              <a:rPr lang="en-IN" b="1" u="sng" dirty="0">
                <a:solidFill>
                  <a:srgbClr val="C00000"/>
                </a:solidFill>
                <a:latin typeface="Kruti Dev 010" pitchFamily="2" charset="0"/>
              </a:rPr>
              <a:t> dh </a:t>
            </a:r>
            <a:r>
              <a:rPr lang="en-IN" b="1" u="sng" dirty="0" err="1">
                <a:solidFill>
                  <a:srgbClr val="C00000"/>
                </a:solidFill>
                <a:latin typeface="Kruti Dev 010" pitchFamily="2" charset="0"/>
              </a:rPr>
              <a:t>izokg</a:t>
            </a:r>
            <a:r>
              <a:rPr lang="en-IN" b="1" u="sng" dirty="0">
                <a:solidFill>
                  <a:srgbClr val="C00000"/>
                </a:solidFill>
                <a:latin typeface="Kruti Dev 010" pitchFamily="2" charset="0"/>
              </a:rPr>
              <a:t> </a:t>
            </a:r>
            <a:r>
              <a:rPr lang="en-IN" b="1" u="sng" dirty="0" err="1">
                <a:solidFill>
                  <a:srgbClr val="C00000"/>
                </a:solidFill>
                <a:latin typeface="Kruti Dev 010" pitchFamily="2" charset="0"/>
              </a:rPr>
              <a:t>xfr</a:t>
            </a:r>
            <a:r>
              <a:rPr lang="en-IN" b="1" u="sng" dirty="0">
                <a:solidFill>
                  <a:srgbClr val="C00000"/>
                </a:solidFill>
                <a:latin typeface="Kruti Dev 010" pitchFamily="2" charset="0"/>
              </a:rPr>
              <a:t> </a:t>
            </a:r>
            <a:r>
              <a:rPr lang="en-IN" b="1" u="sng" dirty="0" err="1">
                <a:solidFill>
                  <a:srgbClr val="C00000"/>
                </a:solidFill>
                <a:latin typeface="Kruti Dev 010" pitchFamily="2" charset="0"/>
              </a:rPr>
              <a:t>esa</a:t>
            </a:r>
            <a:r>
              <a:rPr lang="en-IN" b="1" u="sng" dirty="0">
                <a:solidFill>
                  <a:srgbClr val="C00000"/>
                </a:solidFill>
                <a:latin typeface="Kruti Dev 010" pitchFamily="2" charset="0"/>
              </a:rPr>
              <a:t> </a:t>
            </a:r>
            <a:r>
              <a:rPr lang="en-IN" b="1" u="sng" dirty="0" err="1">
                <a:solidFill>
                  <a:srgbClr val="C00000"/>
                </a:solidFill>
                <a:latin typeface="Kruti Dev 010" pitchFamily="2" charset="0"/>
              </a:rPr>
              <a:t>f”kfFkyrk</a:t>
            </a:r>
            <a:r>
              <a:rPr lang="en-IN" b="1" u="sng" dirty="0">
                <a:solidFill>
                  <a:srgbClr val="C00000"/>
                </a:solidFill>
                <a:latin typeface="Kruti Dev 010" pitchFamily="2" charset="0"/>
              </a:rPr>
              <a:t> </a:t>
            </a:r>
            <a:r>
              <a:rPr lang="en-IN" b="1" u="sng" dirty="0" err="1">
                <a:solidFill>
                  <a:srgbClr val="C00000"/>
                </a:solidFill>
                <a:latin typeface="Kruti Dev 010" pitchFamily="2" charset="0"/>
              </a:rPr>
              <a:t>vkus</a:t>
            </a:r>
            <a:r>
              <a:rPr lang="en-IN" b="1" u="sng" dirty="0">
                <a:solidFill>
                  <a:srgbClr val="C00000"/>
                </a:solidFill>
                <a:latin typeface="Kruti Dev 010" pitchFamily="2" charset="0"/>
              </a:rPr>
              <a:t> ds </a:t>
            </a:r>
            <a:r>
              <a:rPr lang="en-IN" b="1" u="sng" dirty="0" err="1">
                <a:solidFill>
                  <a:srgbClr val="C00000"/>
                </a:solidFill>
                <a:latin typeface="Kruti Dev 010" pitchFamily="2" charset="0"/>
              </a:rPr>
              <a:t>dkj.k</a:t>
            </a:r>
            <a:r>
              <a:rPr lang="en-IN" b="1" u="sng" dirty="0">
                <a:solidFill>
                  <a:srgbClr val="C00000"/>
                </a:solidFill>
                <a:latin typeface="Kruti Dev 010" pitchFamily="2" charset="0"/>
              </a:rPr>
              <a:t> </a:t>
            </a:r>
            <a:r>
              <a:rPr lang="en-IN" b="1" u="sng" dirty="0" err="1">
                <a:solidFill>
                  <a:srgbClr val="C00000"/>
                </a:solidFill>
                <a:latin typeface="Kruti Dev 010" pitchFamily="2" charset="0"/>
              </a:rPr>
              <a:t>leqnzh</a:t>
            </a:r>
            <a:r>
              <a:rPr lang="en-IN" b="1" u="sng" dirty="0">
                <a:solidFill>
                  <a:srgbClr val="C00000"/>
                </a:solidFill>
                <a:latin typeface="Kruti Dev 010" pitchFamily="2" charset="0"/>
              </a:rPr>
              <a:t> }</a:t>
            </a:r>
            <a:r>
              <a:rPr lang="en-IN" b="1" u="sng" dirty="0" err="1">
                <a:solidFill>
                  <a:srgbClr val="C00000"/>
                </a:solidFill>
                <a:latin typeface="Kruti Dev 010" pitchFamily="2" charset="0"/>
              </a:rPr>
              <a:t>hieky</a:t>
            </a:r>
            <a:r>
              <a:rPr lang="en-IN" b="1" u="sng" dirty="0">
                <a:solidFill>
                  <a:srgbClr val="C00000"/>
                </a:solidFill>
                <a:latin typeface="Kruti Dev 010" pitchFamily="2" charset="0"/>
              </a:rPr>
              <a:t> </a:t>
            </a:r>
            <a:r>
              <a:rPr lang="en-IN" b="1" u="sng" dirty="0" err="1">
                <a:solidFill>
                  <a:srgbClr val="C00000"/>
                </a:solidFill>
                <a:latin typeface="Kruti Dev 010" pitchFamily="2" charset="0"/>
              </a:rPr>
              <a:t>rksj.k</a:t>
            </a:r>
            <a:r>
              <a:rPr lang="en-IN" b="1" u="sng" dirty="0">
                <a:solidFill>
                  <a:srgbClr val="C00000"/>
                </a:solidFill>
                <a:latin typeface="Kruti Dev 010" pitchFamily="2" charset="0"/>
              </a:rPr>
              <a:t> ¼</a:t>
            </a:r>
            <a:r>
              <a:rPr lang="en-IN" b="1" u="sng" dirty="0">
                <a:solidFill>
                  <a:srgbClr val="C00000"/>
                </a:solidFill>
              </a:rPr>
              <a:t>Island Festoons</a:t>
            </a:r>
            <a:r>
              <a:rPr lang="en-IN" b="1" u="sng" dirty="0">
                <a:solidFill>
                  <a:srgbClr val="C00000"/>
                </a:solidFill>
                <a:latin typeface="Kruti Dev 010" pitchFamily="2" charset="0"/>
              </a:rPr>
              <a:t>½ dh </a:t>
            </a:r>
            <a:r>
              <a:rPr lang="en-IN" b="1" u="sng" dirty="0" err="1">
                <a:solidFill>
                  <a:srgbClr val="C00000"/>
                </a:solidFill>
                <a:latin typeface="Kruti Dev 010" pitchFamily="2" charset="0"/>
              </a:rPr>
              <a:t>mRifr</a:t>
            </a:r>
            <a:r>
              <a:rPr lang="en-IN" b="1" u="sng" dirty="0">
                <a:solidFill>
                  <a:srgbClr val="C00000"/>
                </a:solidFill>
                <a:latin typeface="Kruti Dev 010" pitchFamily="2" charset="0"/>
              </a:rPr>
              <a:t> </a:t>
            </a:r>
            <a:r>
              <a:rPr lang="en-IN" dirty="0" err="1">
                <a:latin typeface="Kruti Dev 010" pitchFamily="2" charset="0"/>
              </a:rPr>
              <a:t>gwbZA</a:t>
            </a:r>
            <a:endParaRPr lang="en-IN" dirty="0">
              <a:latin typeface="Kruti Dev 010" pitchFamily="2" charset="0"/>
            </a:endParaRPr>
          </a:p>
          <a:p>
            <a:pPr algn="just"/>
            <a:r>
              <a:rPr lang="en-IN" dirty="0" err="1">
                <a:latin typeface="Kruti Dev 010" pitchFamily="2" charset="0"/>
              </a:rPr>
              <a:t>iz”kkUr</a:t>
            </a:r>
            <a:r>
              <a:rPr lang="en-IN" dirty="0">
                <a:latin typeface="Kruti Dev 010" pitchFamily="2" charset="0"/>
              </a:rPr>
              <a:t> </a:t>
            </a:r>
            <a:r>
              <a:rPr lang="en-IN" dirty="0" err="1">
                <a:latin typeface="Kruti Dev 010" pitchFamily="2" charset="0"/>
              </a:rPr>
              <a:t>egklkxj</a:t>
            </a:r>
            <a:r>
              <a:rPr lang="en-IN" dirty="0">
                <a:latin typeface="Kruti Dev 010" pitchFamily="2" charset="0"/>
              </a:rPr>
              <a:t> ds </a:t>
            </a:r>
            <a:r>
              <a:rPr lang="en-IN" u="sng" dirty="0" err="1">
                <a:solidFill>
                  <a:srgbClr val="C00000"/>
                </a:solidFill>
                <a:latin typeface="Kruti Dev 010" pitchFamily="2" charset="0"/>
              </a:rPr>
              <a:t>iqohZ</a:t>
            </a:r>
            <a:r>
              <a:rPr lang="en-IN" u="sng" dirty="0">
                <a:solidFill>
                  <a:srgbClr val="C00000"/>
                </a:solidFill>
                <a:latin typeface="Kruti Dev 010" pitchFamily="2" charset="0"/>
              </a:rPr>
              <a:t> </a:t>
            </a:r>
            <a:r>
              <a:rPr lang="en-IN" u="sng" dirty="0" err="1">
                <a:solidFill>
                  <a:srgbClr val="C00000"/>
                </a:solidFill>
                <a:latin typeface="Kruti Dev 010" pitchFamily="2" charset="0"/>
              </a:rPr>
              <a:t>fdukjs</a:t>
            </a:r>
            <a:r>
              <a:rPr lang="en-IN" u="sng" dirty="0">
                <a:solidFill>
                  <a:srgbClr val="C00000"/>
                </a:solidFill>
                <a:latin typeface="Kruti Dev 010" pitchFamily="2" charset="0"/>
              </a:rPr>
              <a:t> ¼vesfjdk </a:t>
            </a:r>
            <a:r>
              <a:rPr lang="en-IN" u="sng" dirty="0" err="1">
                <a:solidFill>
                  <a:srgbClr val="C00000"/>
                </a:solidFill>
                <a:latin typeface="Kruti Dev 010" pitchFamily="2" charset="0"/>
              </a:rPr>
              <a:t>dk</a:t>
            </a:r>
            <a:r>
              <a:rPr lang="en-IN" u="sng" dirty="0">
                <a:solidFill>
                  <a:srgbClr val="C00000"/>
                </a:solidFill>
                <a:latin typeface="Kruti Dev 010" pitchFamily="2" charset="0"/>
              </a:rPr>
              <a:t> i0 fdukjk½ </a:t>
            </a:r>
            <a:r>
              <a:rPr lang="en-IN" u="sng" dirty="0" err="1">
                <a:solidFill>
                  <a:srgbClr val="C00000"/>
                </a:solidFill>
                <a:latin typeface="Kruti Dev 010" pitchFamily="2" charset="0"/>
              </a:rPr>
              <a:t>ij</a:t>
            </a:r>
            <a:r>
              <a:rPr lang="en-IN" u="sng" dirty="0">
                <a:solidFill>
                  <a:srgbClr val="C00000"/>
                </a:solidFill>
                <a:latin typeface="Kruti Dev 010" pitchFamily="2" charset="0"/>
              </a:rPr>
              <a:t> </a:t>
            </a:r>
            <a:r>
              <a:rPr lang="en-IN" u="sng" dirty="0" err="1">
                <a:solidFill>
                  <a:srgbClr val="C00000"/>
                </a:solidFill>
                <a:latin typeface="Kruti Dev 010" pitchFamily="2" charset="0"/>
              </a:rPr>
              <a:t>pki</a:t>
            </a:r>
            <a:r>
              <a:rPr lang="en-IN" u="sng" dirty="0">
                <a:solidFill>
                  <a:srgbClr val="C00000"/>
                </a:solidFill>
                <a:latin typeface="Kruti Dev 010" pitchFamily="2" charset="0"/>
              </a:rPr>
              <a:t> dh </a:t>
            </a:r>
            <a:r>
              <a:rPr lang="en-IN" u="sng" dirty="0" err="1">
                <a:solidFill>
                  <a:srgbClr val="C00000"/>
                </a:solidFill>
                <a:latin typeface="Kruti Dev 010" pitchFamily="2" charset="0"/>
              </a:rPr>
              <a:t>deh</a:t>
            </a:r>
            <a:r>
              <a:rPr lang="en-IN" u="sng" dirty="0">
                <a:solidFill>
                  <a:srgbClr val="C00000"/>
                </a:solidFill>
                <a:latin typeface="Kruti Dev 010" pitchFamily="2" charset="0"/>
              </a:rPr>
              <a:t> </a:t>
            </a:r>
            <a:r>
              <a:rPr lang="en-IN" u="sng" dirty="0" err="1">
                <a:solidFill>
                  <a:srgbClr val="C00000"/>
                </a:solidFill>
                <a:latin typeface="Kruti Dev 010" pitchFamily="2" charset="0"/>
              </a:rPr>
              <a:t>vkSj</a:t>
            </a:r>
            <a:r>
              <a:rPr lang="en-IN" u="sng" dirty="0">
                <a:solidFill>
                  <a:srgbClr val="C00000"/>
                </a:solidFill>
                <a:latin typeface="Kruti Dev 010" pitchFamily="2" charset="0"/>
              </a:rPr>
              <a:t> </a:t>
            </a:r>
            <a:r>
              <a:rPr lang="en-IN" u="sng" dirty="0" err="1">
                <a:solidFill>
                  <a:srgbClr val="C00000"/>
                </a:solidFill>
                <a:latin typeface="Kruti Dev 010" pitchFamily="2" charset="0"/>
              </a:rPr>
              <a:t>iz”kkUr</a:t>
            </a:r>
            <a:r>
              <a:rPr lang="en-IN" u="sng" dirty="0">
                <a:solidFill>
                  <a:srgbClr val="C00000"/>
                </a:solidFill>
                <a:latin typeface="Kruti Dev 010" pitchFamily="2" charset="0"/>
              </a:rPr>
              <a:t> </a:t>
            </a:r>
            <a:r>
              <a:rPr lang="en-IN" u="sng" dirty="0" err="1">
                <a:solidFill>
                  <a:srgbClr val="C00000"/>
                </a:solidFill>
                <a:latin typeface="Kruti Dev 010" pitchFamily="2" charset="0"/>
              </a:rPr>
              <a:t>egklkxj</a:t>
            </a:r>
            <a:r>
              <a:rPr lang="en-IN" u="sng" dirty="0">
                <a:solidFill>
                  <a:srgbClr val="C00000"/>
                </a:solidFill>
                <a:latin typeface="Kruti Dev 010" pitchFamily="2" charset="0"/>
              </a:rPr>
              <a:t> ds i0 </a:t>
            </a:r>
            <a:r>
              <a:rPr lang="en-IN" u="sng" dirty="0" err="1">
                <a:solidFill>
                  <a:srgbClr val="C00000"/>
                </a:solidFill>
                <a:latin typeface="Kruti Dev 010" pitchFamily="2" charset="0"/>
              </a:rPr>
              <a:t>fdukjs</a:t>
            </a:r>
            <a:r>
              <a:rPr lang="en-IN" u="sng" dirty="0">
                <a:solidFill>
                  <a:srgbClr val="C00000"/>
                </a:solidFill>
                <a:latin typeface="Kruti Dev 010" pitchFamily="2" charset="0"/>
              </a:rPr>
              <a:t> ¼,f”k;k </a:t>
            </a:r>
            <a:r>
              <a:rPr lang="en-IN" u="sng" dirty="0" err="1">
                <a:solidFill>
                  <a:srgbClr val="C00000"/>
                </a:solidFill>
                <a:latin typeface="Kruti Dev 010" pitchFamily="2" charset="0"/>
              </a:rPr>
              <a:t>dk</a:t>
            </a:r>
            <a:r>
              <a:rPr lang="en-IN" u="sng" dirty="0">
                <a:solidFill>
                  <a:srgbClr val="C00000"/>
                </a:solidFill>
                <a:latin typeface="Kruti Dev 010" pitchFamily="2" charset="0"/>
              </a:rPr>
              <a:t> </a:t>
            </a:r>
            <a:r>
              <a:rPr lang="en-IN" u="sng" dirty="0" err="1">
                <a:solidFill>
                  <a:srgbClr val="C00000"/>
                </a:solidFill>
                <a:latin typeface="Kruti Dev 010" pitchFamily="2" charset="0"/>
              </a:rPr>
              <a:t>iwohZ</a:t>
            </a:r>
            <a:r>
              <a:rPr lang="en-IN" u="sng" dirty="0">
                <a:solidFill>
                  <a:srgbClr val="C00000"/>
                </a:solidFill>
                <a:latin typeface="Kruti Dev 010" pitchFamily="2" charset="0"/>
              </a:rPr>
              <a:t> fdukjk½ </a:t>
            </a:r>
            <a:r>
              <a:rPr lang="en-IN" u="sng" dirty="0" err="1">
                <a:solidFill>
                  <a:srgbClr val="C00000"/>
                </a:solidFill>
                <a:latin typeface="Kruti Dev 010" pitchFamily="2" charset="0"/>
              </a:rPr>
              <a:t>ij</a:t>
            </a:r>
            <a:r>
              <a:rPr lang="en-IN" u="sng" dirty="0">
                <a:solidFill>
                  <a:srgbClr val="C00000"/>
                </a:solidFill>
                <a:latin typeface="Kruti Dev 010" pitchFamily="2" charset="0"/>
              </a:rPr>
              <a:t> </a:t>
            </a:r>
            <a:r>
              <a:rPr lang="en-IN" u="sng" dirty="0" err="1">
                <a:solidFill>
                  <a:srgbClr val="C00000"/>
                </a:solidFill>
                <a:latin typeface="Kruti Dev 010" pitchFamily="2" charset="0"/>
              </a:rPr>
              <a:t>pki</a:t>
            </a:r>
            <a:r>
              <a:rPr lang="en-IN" u="sng" dirty="0">
                <a:solidFill>
                  <a:srgbClr val="C00000"/>
                </a:solidFill>
                <a:latin typeface="Kruti Dev 010" pitchFamily="2" charset="0"/>
              </a:rPr>
              <a:t> dh </a:t>
            </a:r>
            <a:r>
              <a:rPr lang="en-IN" u="sng" dirty="0" err="1">
                <a:solidFill>
                  <a:srgbClr val="C00000"/>
                </a:solidFill>
                <a:latin typeface="Kruti Dev 010" pitchFamily="2" charset="0"/>
              </a:rPr>
              <a:t>vf</a:t>
            </a:r>
            <a:r>
              <a:rPr lang="en-IN" u="sng" dirty="0">
                <a:solidFill>
                  <a:srgbClr val="C00000"/>
                </a:solidFill>
                <a:latin typeface="Kruti Dev 010" pitchFamily="2" charset="0"/>
              </a:rPr>
              <a:t>/</a:t>
            </a:r>
            <a:r>
              <a:rPr lang="en-IN" u="sng" dirty="0" err="1">
                <a:solidFill>
                  <a:srgbClr val="C00000"/>
                </a:solidFill>
                <a:latin typeface="Kruti Dev 010" pitchFamily="2" charset="0"/>
              </a:rPr>
              <a:t>kdrk</a:t>
            </a:r>
            <a:r>
              <a:rPr lang="en-IN" u="sng" dirty="0">
                <a:solidFill>
                  <a:srgbClr val="C00000"/>
                </a:solidFill>
                <a:latin typeface="Kruti Dev 010" pitchFamily="2" charset="0"/>
              </a:rPr>
              <a:t> </a:t>
            </a:r>
            <a:r>
              <a:rPr lang="en-IN" dirty="0" err="1">
                <a:latin typeface="Kruti Dev 010" pitchFamily="2" charset="0"/>
              </a:rPr>
              <a:t>gS</a:t>
            </a:r>
            <a:r>
              <a:rPr lang="en-IN" dirty="0">
                <a:latin typeface="Kruti Dev 010" pitchFamily="2" charset="0"/>
              </a:rPr>
              <a:t> </a:t>
            </a:r>
            <a:r>
              <a:rPr lang="en-IN" dirty="0" err="1">
                <a:latin typeface="Kruti Dev 010" pitchFamily="2" charset="0"/>
              </a:rPr>
              <a:t>D;ksafd</a:t>
            </a:r>
            <a:r>
              <a:rPr lang="en-IN" dirty="0">
                <a:latin typeface="Kruti Dev 010" pitchFamily="2" charset="0"/>
              </a:rPr>
              <a:t> ,</a:t>
            </a:r>
            <a:r>
              <a:rPr lang="en-IN" dirty="0" err="1">
                <a:latin typeface="Kruti Dev 010" pitchFamily="2" charset="0"/>
              </a:rPr>
              <a:t>f”k;k</a:t>
            </a:r>
            <a:r>
              <a:rPr lang="en-IN" dirty="0">
                <a:latin typeface="Kruti Dev 010" pitchFamily="2" charset="0"/>
              </a:rPr>
              <a:t> </a:t>
            </a:r>
            <a:r>
              <a:rPr lang="en-IN" dirty="0" err="1">
                <a:latin typeface="Kruti Dev 010" pitchFamily="2" charset="0"/>
              </a:rPr>
              <a:t>egkns”k</a:t>
            </a:r>
            <a:r>
              <a:rPr lang="en-IN" dirty="0">
                <a:latin typeface="Kruti Dev 010" pitchFamily="2" charset="0"/>
              </a:rPr>
              <a:t> </a:t>
            </a:r>
            <a:r>
              <a:rPr lang="en-IN" dirty="0" err="1">
                <a:latin typeface="Kruti Dev 010" pitchFamily="2" charset="0"/>
              </a:rPr>
              <a:t>tc</a:t>
            </a:r>
            <a:r>
              <a:rPr lang="en-IN" dirty="0">
                <a:latin typeface="Kruti Dev 010" pitchFamily="2" charset="0"/>
              </a:rPr>
              <a:t> i0 </a:t>
            </a:r>
            <a:r>
              <a:rPr lang="en-IN" dirty="0" err="1">
                <a:latin typeface="Kruti Dev 010" pitchFamily="2" charset="0"/>
              </a:rPr>
              <a:t>fn”kk</a:t>
            </a:r>
            <a:r>
              <a:rPr lang="en-IN" dirty="0">
                <a:latin typeface="Kruti Dev 010" pitchFamily="2" charset="0"/>
              </a:rPr>
              <a:t> dh </a:t>
            </a:r>
            <a:r>
              <a:rPr lang="en-IN" dirty="0" err="1">
                <a:latin typeface="Kruti Dev 010" pitchFamily="2" charset="0"/>
              </a:rPr>
              <a:t>vksj</a:t>
            </a:r>
            <a:r>
              <a:rPr lang="en-IN" dirty="0">
                <a:latin typeface="Kruti Dev 010" pitchFamily="2" charset="0"/>
              </a:rPr>
              <a:t> </a:t>
            </a:r>
            <a:r>
              <a:rPr lang="en-IN" dirty="0" err="1">
                <a:latin typeface="Kruti Dev 010" pitchFamily="2" charset="0"/>
              </a:rPr>
              <a:t>izokfgr</a:t>
            </a:r>
            <a:r>
              <a:rPr lang="en-IN" dirty="0">
                <a:latin typeface="Kruti Dev 010" pitchFamily="2" charset="0"/>
              </a:rPr>
              <a:t> </a:t>
            </a:r>
            <a:r>
              <a:rPr lang="en-IN" dirty="0" err="1">
                <a:latin typeface="Kruti Dev 010" pitchFamily="2" charset="0"/>
              </a:rPr>
              <a:t>gks</a:t>
            </a:r>
            <a:r>
              <a:rPr lang="en-IN" dirty="0">
                <a:latin typeface="Kruti Dev 010" pitchFamily="2" charset="0"/>
              </a:rPr>
              <a:t> </a:t>
            </a:r>
            <a:r>
              <a:rPr lang="en-IN" dirty="0" err="1">
                <a:latin typeface="Kruti Dev 010" pitchFamily="2" charset="0"/>
              </a:rPr>
              <a:t>jgk</a:t>
            </a:r>
            <a:r>
              <a:rPr lang="en-IN" dirty="0">
                <a:latin typeface="Kruti Dev 010" pitchFamily="2" charset="0"/>
              </a:rPr>
              <a:t> </a:t>
            </a:r>
            <a:r>
              <a:rPr lang="en-IN" dirty="0" err="1">
                <a:latin typeface="Kruti Dev 010" pitchFamily="2" charset="0"/>
              </a:rPr>
              <a:t>Fkk</a:t>
            </a:r>
            <a:r>
              <a:rPr lang="en-IN" dirty="0">
                <a:latin typeface="Kruti Dev 010" pitchFamily="2" charset="0"/>
              </a:rPr>
              <a:t> </a:t>
            </a:r>
            <a:r>
              <a:rPr lang="en-IN" dirty="0" err="1">
                <a:latin typeface="Kruti Dev 010" pitchFamily="2" charset="0"/>
              </a:rPr>
              <a:t>rks</a:t>
            </a:r>
            <a:r>
              <a:rPr lang="en-IN" dirty="0">
                <a:latin typeface="Kruti Dev 010" pitchFamily="2" charset="0"/>
              </a:rPr>
              <a:t> </a:t>
            </a:r>
            <a:r>
              <a:rPr lang="en-IN" dirty="0" err="1">
                <a:latin typeface="Kruti Dev 010" pitchFamily="2" charset="0"/>
              </a:rPr>
              <a:t>bldk</a:t>
            </a:r>
            <a:r>
              <a:rPr lang="en-IN" dirty="0">
                <a:latin typeface="Kruti Dev 010" pitchFamily="2" charset="0"/>
              </a:rPr>
              <a:t> </a:t>
            </a:r>
            <a:r>
              <a:rPr lang="en-IN" dirty="0" err="1">
                <a:latin typeface="Kruti Dev 010" pitchFamily="2" charset="0"/>
              </a:rPr>
              <a:t>iwohZ</a:t>
            </a:r>
            <a:r>
              <a:rPr lang="en-IN" dirty="0">
                <a:latin typeface="Kruti Dev 010" pitchFamily="2" charset="0"/>
              </a:rPr>
              <a:t> </a:t>
            </a:r>
            <a:r>
              <a:rPr lang="en-IN" dirty="0" err="1">
                <a:latin typeface="Kruti Dev 010" pitchFamily="2" charset="0"/>
              </a:rPr>
              <a:t>fdukjk</a:t>
            </a:r>
            <a:r>
              <a:rPr lang="en-IN" dirty="0">
                <a:latin typeface="Kruti Dev 010" pitchFamily="2" charset="0"/>
              </a:rPr>
              <a:t> </a:t>
            </a:r>
            <a:r>
              <a:rPr lang="en-IN" dirty="0" err="1">
                <a:latin typeface="Kruti Dev 010" pitchFamily="2" charset="0"/>
              </a:rPr>
              <a:t>izokg</a:t>
            </a:r>
            <a:r>
              <a:rPr lang="en-IN" dirty="0">
                <a:latin typeface="Kruti Dev 010" pitchFamily="2" charset="0"/>
              </a:rPr>
              <a:t> </a:t>
            </a:r>
            <a:r>
              <a:rPr lang="en-IN" dirty="0" err="1">
                <a:latin typeface="Kruti Dev 010" pitchFamily="2" charset="0"/>
              </a:rPr>
              <a:t>dk</a:t>
            </a:r>
            <a:r>
              <a:rPr lang="en-IN" dirty="0">
                <a:latin typeface="Kruti Dev 010" pitchFamily="2" charset="0"/>
              </a:rPr>
              <a:t> </a:t>
            </a:r>
            <a:r>
              <a:rPr lang="en-IN" dirty="0" err="1">
                <a:latin typeface="Kruti Dev 010" pitchFamily="2" charset="0"/>
              </a:rPr>
              <a:t>lkFk</a:t>
            </a:r>
            <a:r>
              <a:rPr lang="en-IN" dirty="0">
                <a:latin typeface="Kruti Dev 010" pitchFamily="2" charset="0"/>
              </a:rPr>
              <a:t> </a:t>
            </a:r>
            <a:r>
              <a:rPr lang="en-IN" dirty="0" err="1">
                <a:latin typeface="Kruti Dev 010" pitchFamily="2" charset="0"/>
              </a:rPr>
              <a:t>ugha</a:t>
            </a:r>
            <a:r>
              <a:rPr lang="en-IN" dirty="0">
                <a:latin typeface="Kruti Dev 010" pitchFamily="2" charset="0"/>
              </a:rPr>
              <a:t> ns </a:t>
            </a:r>
            <a:r>
              <a:rPr lang="en-IN" dirty="0" err="1">
                <a:latin typeface="Kruti Dev 010" pitchFamily="2" charset="0"/>
              </a:rPr>
              <a:t>ldk</a:t>
            </a:r>
            <a:r>
              <a:rPr lang="en-IN" dirty="0">
                <a:latin typeface="Kruti Dev 010" pitchFamily="2" charset="0"/>
              </a:rPr>
              <a:t> </a:t>
            </a:r>
            <a:r>
              <a:rPr lang="en-IN" dirty="0" err="1">
                <a:latin typeface="Kruti Dev 010" pitchFamily="2" charset="0"/>
              </a:rPr>
              <a:t>vkSj</a:t>
            </a:r>
            <a:r>
              <a:rPr lang="en-IN" dirty="0">
                <a:latin typeface="Kruti Dev 010" pitchFamily="2" charset="0"/>
              </a:rPr>
              <a:t> </a:t>
            </a:r>
            <a:r>
              <a:rPr lang="en-IN" dirty="0" err="1">
                <a:latin typeface="Kruti Dev 010" pitchFamily="2" charset="0"/>
              </a:rPr>
              <a:t>ihNs</a:t>
            </a:r>
            <a:r>
              <a:rPr lang="en-IN" dirty="0">
                <a:latin typeface="Kruti Dev 010" pitchFamily="2" charset="0"/>
              </a:rPr>
              <a:t> </a:t>
            </a:r>
            <a:r>
              <a:rPr lang="en-IN" dirty="0" err="1">
                <a:latin typeface="Kruti Dev 010" pitchFamily="2" charset="0"/>
              </a:rPr>
              <a:t>NwVdj</a:t>
            </a:r>
            <a:r>
              <a:rPr lang="en-IN" dirty="0">
                <a:latin typeface="Kruti Dev 010" pitchFamily="2" charset="0"/>
              </a:rPr>
              <a:t> </a:t>
            </a:r>
            <a:r>
              <a:rPr lang="en-IN" dirty="0" err="1">
                <a:latin typeface="Kruti Dev 010" pitchFamily="2" charset="0"/>
              </a:rPr>
              <a:t>pki</a:t>
            </a:r>
            <a:r>
              <a:rPr lang="en-IN" dirty="0">
                <a:latin typeface="Kruti Dev 010" pitchFamily="2" charset="0"/>
              </a:rPr>
              <a:t> </a:t>
            </a:r>
            <a:r>
              <a:rPr lang="en-IN" dirty="0" err="1">
                <a:latin typeface="Kruti Dev 010" pitchFamily="2" charset="0"/>
              </a:rPr>
              <a:t>dk</a:t>
            </a:r>
            <a:r>
              <a:rPr lang="en-IN" dirty="0">
                <a:latin typeface="Kruti Dev 010" pitchFamily="2" charset="0"/>
              </a:rPr>
              <a:t> :i </a:t>
            </a:r>
            <a:r>
              <a:rPr lang="en-IN" dirty="0" err="1">
                <a:latin typeface="Kruti Dev 010" pitchFamily="2" charset="0"/>
              </a:rPr>
              <a:t>ys</a:t>
            </a:r>
            <a:r>
              <a:rPr lang="en-IN" dirty="0">
                <a:latin typeface="Kruti Dev 010" pitchFamily="2" charset="0"/>
              </a:rPr>
              <a:t> </a:t>
            </a:r>
            <a:r>
              <a:rPr lang="en-IN" dirty="0" err="1">
                <a:latin typeface="Kruti Dev 010" pitchFamily="2" charset="0"/>
              </a:rPr>
              <a:t>fy;kA</a:t>
            </a:r>
            <a:r>
              <a:rPr lang="en-IN" dirty="0">
                <a:latin typeface="Kruti Dev 010" pitchFamily="2" charset="0"/>
              </a:rPr>
              <a:t> </a:t>
            </a:r>
            <a:r>
              <a:rPr lang="en-IN" dirty="0" err="1">
                <a:latin typeface="Kruti Dev 010" pitchFamily="2" charset="0"/>
              </a:rPr>
              <a:t>lkFk</a:t>
            </a:r>
            <a:r>
              <a:rPr lang="en-IN" dirty="0">
                <a:latin typeface="Kruti Dev 010" pitchFamily="2" charset="0"/>
              </a:rPr>
              <a:t> </a:t>
            </a:r>
            <a:r>
              <a:rPr lang="en-IN" dirty="0" err="1">
                <a:latin typeface="Kruti Dev 010" pitchFamily="2" charset="0"/>
              </a:rPr>
              <a:t>ugha</a:t>
            </a:r>
            <a:r>
              <a:rPr lang="en-IN" dirty="0">
                <a:latin typeface="Kruti Dev 010" pitchFamily="2" charset="0"/>
              </a:rPr>
              <a:t> </a:t>
            </a:r>
            <a:r>
              <a:rPr lang="en-IN" dirty="0" err="1">
                <a:latin typeface="Kruti Dev 010" pitchFamily="2" charset="0"/>
              </a:rPr>
              <a:t>nsus</a:t>
            </a:r>
            <a:r>
              <a:rPr lang="en-IN" dirty="0">
                <a:latin typeface="Kruti Dev 010" pitchFamily="2" charset="0"/>
              </a:rPr>
              <a:t> </a:t>
            </a:r>
            <a:r>
              <a:rPr lang="en-IN" dirty="0" err="1">
                <a:latin typeface="Kruti Dev 010" pitchFamily="2" charset="0"/>
              </a:rPr>
              <a:t>dk</a:t>
            </a:r>
            <a:r>
              <a:rPr lang="en-IN" dirty="0">
                <a:latin typeface="Kruti Dev 010" pitchFamily="2" charset="0"/>
              </a:rPr>
              <a:t> </a:t>
            </a:r>
            <a:r>
              <a:rPr lang="en-IN" dirty="0" err="1">
                <a:latin typeface="Kruti Dev 010" pitchFamily="2" charset="0"/>
              </a:rPr>
              <a:t>dkj.k</a:t>
            </a:r>
            <a:r>
              <a:rPr lang="en-IN" dirty="0">
                <a:latin typeface="Kruti Dev 010" pitchFamily="2" charset="0"/>
              </a:rPr>
              <a:t> </a:t>
            </a:r>
            <a:r>
              <a:rPr lang="en-IN" dirty="0" err="1">
                <a:latin typeface="Kruti Dev 010" pitchFamily="2" charset="0"/>
              </a:rPr>
              <a:t>gS</a:t>
            </a:r>
            <a:r>
              <a:rPr lang="en-IN" dirty="0">
                <a:latin typeface="Kruti Dev 010" pitchFamily="2" charset="0"/>
              </a:rPr>
              <a:t> </a:t>
            </a:r>
            <a:r>
              <a:rPr lang="en-IN" dirty="0" err="1">
                <a:latin typeface="Kruti Dev 010" pitchFamily="2" charset="0"/>
              </a:rPr>
              <a:t>fd</a:t>
            </a:r>
            <a:r>
              <a:rPr lang="en-IN" dirty="0">
                <a:latin typeface="Kruti Dev 010" pitchFamily="2" charset="0"/>
              </a:rPr>
              <a:t> </a:t>
            </a:r>
            <a:r>
              <a:rPr lang="en-IN" dirty="0" err="1">
                <a:latin typeface="Kruti Dev 010" pitchFamily="2" charset="0"/>
              </a:rPr>
              <a:t>iwohZ</a:t>
            </a:r>
            <a:r>
              <a:rPr lang="en-IN" dirty="0">
                <a:latin typeface="Kruti Dev 010" pitchFamily="2" charset="0"/>
              </a:rPr>
              <a:t> </a:t>
            </a:r>
            <a:r>
              <a:rPr lang="en-IN" dirty="0" err="1">
                <a:latin typeface="Kruti Dev 010" pitchFamily="2" charset="0"/>
              </a:rPr>
              <a:t>fdukjs</a:t>
            </a:r>
            <a:r>
              <a:rPr lang="en-IN" dirty="0">
                <a:latin typeface="Kruti Dev 010" pitchFamily="2" charset="0"/>
              </a:rPr>
              <a:t> </a:t>
            </a:r>
            <a:r>
              <a:rPr lang="en-IN" dirty="0" err="1">
                <a:latin typeface="Kruti Dev 010" pitchFamily="2" charset="0"/>
              </a:rPr>
              <a:t>dk</a:t>
            </a:r>
            <a:r>
              <a:rPr lang="en-IN" dirty="0">
                <a:latin typeface="Kruti Dev 010" pitchFamily="2" charset="0"/>
              </a:rPr>
              <a:t> </a:t>
            </a:r>
            <a:r>
              <a:rPr lang="en-IN" dirty="0" err="1">
                <a:latin typeface="Kruti Dev 010" pitchFamily="2" charset="0"/>
              </a:rPr>
              <a:t>lkFk</a:t>
            </a:r>
            <a:r>
              <a:rPr lang="en-IN" dirty="0">
                <a:latin typeface="Kruti Dev 010" pitchFamily="2" charset="0"/>
              </a:rPr>
              <a:t> </a:t>
            </a:r>
            <a:r>
              <a:rPr lang="en-IN" dirty="0" err="1">
                <a:latin typeface="Kruti Dev 010" pitchFamily="2" charset="0"/>
              </a:rPr>
              <a:t>ugha</a:t>
            </a:r>
            <a:r>
              <a:rPr lang="en-IN" dirty="0">
                <a:latin typeface="Kruti Dev 010" pitchFamily="2" charset="0"/>
              </a:rPr>
              <a:t> </a:t>
            </a:r>
            <a:r>
              <a:rPr lang="en-IN" dirty="0" err="1">
                <a:latin typeface="Kruti Dev 010" pitchFamily="2" charset="0"/>
              </a:rPr>
              <a:t>nsus</a:t>
            </a:r>
            <a:r>
              <a:rPr lang="en-IN" dirty="0">
                <a:latin typeface="Kruti Dev 010" pitchFamily="2" charset="0"/>
              </a:rPr>
              <a:t> </a:t>
            </a:r>
            <a:r>
              <a:rPr lang="en-IN" dirty="0" err="1">
                <a:latin typeface="Kruti Dev 010" pitchFamily="2" charset="0"/>
              </a:rPr>
              <a:t>dk</a:t>
            </a:r>
            <a:r>
              <a:rPr lang="en-IN" dirty="0">
                <a:latin typeface="Kruti Dev 010" pitchFamily="2" charset="0"/>
              </a:rPr>
              <a:t> </a:t>
            </a:r>
            <a:r>
              <a:rPr lang="en-IN" dirty="0" err="1">
                <a:latin typeface="Kruti Dev 010" pitchFamily="2" charset="0"/>
              </a:rPr>
              <a:t>dkj.k</a:t>
            </a:r>
            <a:r>
              <a:rPr lang="en-IN" dirty="0">
                <a:latin typeface="Kruti Dev 010" pitchFamily="2" charset="0"/>
              </a:rPr>
              <a:t> </a:t>
            </a:r>
            <a:r>
              <a:rPr lang="en-IN" dirty="0" err="1">
                <a:latin typeface="Kruti Dev 010" pitchFamily="2" charset="0"/>
              </a:rPr>
              <a:t>bldk</a:t>
            </a:r>
            <a:r>
              <a:rPr lang="en-IN" dirty="0">
                <a:latin typeface="Kruti Dev 010" pitchFamily="2" charset="0"/>
              </a:rPr>
              <a:t> </a:t>
            </a:r>
            <a:r>
              <a:rPr lang="en-IN" dirty="0" err="1">
                <a:latin typeface="Kruti Dev 010" pitchFamily="2" charset="0"/>
              </a:rPr>
              <a:t>lEcU</a:t>
            </a:r>
            <a:r>
              <a:rPr lang="en-IN" dirty="0">
                <a:latin typeface="Kruti Dev 010" pitchFamily="2" charset="0"/>
              </a:rPr>
              <a:t>/k </a:t>
            </a:r>
            <a:r>
              <a:rPr lang="en-IN" dirty="0" err="1">
                <a:latin typeface="Kruti Dev 010" pitchFamily="2" charset="0"/>
              </a:rPr>
              <a:t>Bksl</a:t>
            </a:r>
            <a:r>
              <a:rPr lang="en-IN" dirty="0">
                <a:latin typeface="Kruti Dev 010" pitchFamily="2" charset="0"/>
              </a:rPr>
              <a:t> </a:t>
            </a:r>
            <a:r>
              <a:rPr lang="en-IN" dirty="0" err="1">
                <a:latin typeface="Kruti Dev 010" pitchFamily="2" charset="0"/>
              </a:rPr>
              <a:t>egklkxjh</a:t>
            </a:r>
            <a:r>
              <a:rPr lang="en-IN" dirty="0">
                <a:latin typeface="Kruti Dev 010" pitchFamily="2" charset="0"/>
              </a:rPr>
              <a:t>; </a:t>
            </a:r>
            <a:r>
              <a:rPr lang="en-IN" dirty="0" err="1">
                <a:latin typeface="Kruti Dev 010" pitchFamily="2" charset="0"/>
              </a:rPr>
              <a:t>ryh</a:t>
            </a:r>
            <a:r>
              <a:rPr lang="en-IN" dirty="0">
                <a:latin typeface="Kruti Dev 010" pitchFamily="2" charset="0"/>
              </a:rPr>
              <a:t> </a:t>
            </a:r>
            <a:r>
              <a:rPr lang="en-IN" dirty="0" err="1">
                <a:latin typeface="Kruti Dev 010" pitchFamily="2" charset="0"/>
              </a:rPr>
              <a:t>ls</a:t>
            </a:r>
            <a:r>
              <a:rPr lang="en-IN" dirty="0">
                <a:latin typeface="Kruti Dev 010" pitchFamily="2" charset="0"/>
              </a:rPr>
              <a:t> </a:t>
            </a:r>
            <a:r>
              <a:rPr lang="en-IN" dirty="0" err="1">
                <a:latin typeface="Kruti Dev 010" pitchFamily="2" charset="0"/>
              </a:rPr>
              <a:t>lEcU</a:t>
            </a:r>
            <a:r>
              <a:rPr lang="en-IN" dirty="0">
                <a:latin typeface="Kruti Dev 010" pitchFamily="2" charset="0"/>
              </a:rPr>
              <a:t>/k </a:t>
            </a:r>
            <a:r>
              <a:rPr lang="en-IN" dirty="0" err="1">
                <a:latin typeface="Kruti Dev 010" pitchFamily="2" charset="0"/>
              </a:rPr>
              <a:t>gksuk</a:t>
            </a:r>
            <a:r>
              <a:rPr lang="en-IN" dirty="0">
                <a:latin typeface="Kruti Dev 010" pitchFamily="2" charset="0"/>
              </a:rPr>
              <a:t> </a:t>
            </a:r>
            <a:r>
              <a:rPr lang="en-IN" dirty="0" err="1">
                <a:latin typeface="Kruti Dev 010" pitchFamily="2" charset="0"/>
              </a:rPr>
              <a:t>FkkA</a:t>
            </a:r>
            <a:endParaRPr lang="en-IN" dirty="0">
              <a:latin typeface="Kruti Dev 010" pitchFamily="2" charset="0"/>
            </a:endParaRPr>
          </a:p>
          <a:p>
            <a:pPr algn="just"/>
            <a:r>
              <a:rPr lang="en-IN" u="sng" dirty="0">
                <a:solidFill>
                  <a:srgbClr val="C00000"/>
                </a:solidFill>
              </a:rPr>
              <a:t>West Indies</a:t>
            </a:r>
            <a:r>
              <a:rPr lang="en-IN" u="sng" dirty="0">
                <a:solidFill>
                  <a:srgbClr val="C00000"/>
                </a:solidFill>
                <a:latin typeface="Kruti Dev 010" pitchFamily="2" charset="0"/>
              </a:rPr>
              <a:t> ,</a:t>
            </a:r>
            <a:r>
              <a:rPr lang="en-IN" u="sng" dirty="0" err="1">
                <a:solidFill>
                  <a:srgbClr val="C00000"/>
                </a:solidFill>
                <a:latin typeface="Kruti Dev 010" pitchFamily="2" charset="0"/>
              </a:rPr>
              <a:t>oa</a:t>
            </a:r>
            <a:r>
              <a:rPr lang="en-IN" u="sng" dirty="0">
                <a:solidFill>
                  <a:srgbClr val="C00000"/>
                </a:solidFill>
                <a:latin typeface="Kruti Dev 010" pitchFamily="2" charset="0"/>
              </a:rPr>
              <a:t> </a:t>
            </a:r>
            <a:r>
              <a:rPr lang="en-IN" u="sng" dirty="0">
                <a:solidFill>
                  <a:srgbClr val="C00000"/>
                </a:solidFill>
              </a:rPr>
              <a:t>Terra del </a:t>
            </a:r>
            <a:r>
              <a:rPr lang="en-IN" u="sng" dirty="0" err="1">
                <a:solidFill>
                  <a:srgbClr val="C00000"/>
                </a:solidFill>
              </a:rPr>
              <a:t>Fugo</a:t>
            </a:r>
            <a:r>
              <a:rPr lang="en-IN" u="sng" dirty="0">
                <a:solidFill>
                  <a:srgbClr val="C00000"/>
                </a:solidFill>
              </a:rPr>
              <a:t> </a:t>
            </a:r>
            <a:r>
              <a:rPr lang="en-IN" u="sng" dirty="0">
                <a:solidFill>
                  <a:srgbClr val="C00000"/>
                </a:solidFill>
                <a:latin typeface="Kruti Dev 010" pitchFamily="2" charset="0"/>
              </a:rPr>
              <a:t>dh </a:t>
            </a:r>
            <a:r>
              <a:rPr lang="en-IN" u="sng" dirty="0" err="1">
                <a:solidFill>
                  <a:srgbClr val="C00000"/>
                </a:solidFill>
                <a:latin typeface="Kruti Dev 010" pitchFamily="2" charset="0"/>
              </a:rPr>
              <a:t>mRifr</a:t>
            </a:r>
            <a:r>
              <a:rPr lang="en-IN" u="sng" dirty="0">
                <a:solidFill>
                  <a:srgbClr val="C00000"/>
                </a:solidFill>
                <a:latin typeface="Kruti Dev 010" pitchFamily="2" charset="0"/>
              </a:rPr>
              <a:t> </a:t>
            </a:r>
            <a:r>
              <a:rPr lang="en-IN" u="sng" dirty="0" err="1">
                <a:solidFill>
                  <a:srgbClr val="C00000"/>
                </a:solidFill>
                <a:latin typeface="Kruti Dev 010" pitchFamily="2" charset="0"/>
              </a:rPr>
              <a:t>Hkh</a:t>
            </a:r>
            <a:r>
              <a:rPr lang="en-IN" u="sng" dirty="0">
                <a:solidFill>
                  <a:srgbClr val="C00000"/>
                </a:solidFill>
                <a:latin typeface="Kruti Dev 010" pitchFamily="2" charset="0"/>
              </a:rPr>
              <a:t> </a:t>
            </a:r>
            <a:r>
              <a:rPr lang="en-IN" dirty="0" err="1">
                <a:latin typeface="Kruti Dev 010" pitchFamily="2" charset="0"/>
              </a:rPr>
              <a:t>blh</a:t>
            </a:r>
            <a:r>
              <a:rPr lang="en-IN" dirty="0">
                <a:latin typeface="Kruti Dev 010" pitchFamily="2" charset="0"/>
              </a:rPr>
              <a:t> </a:t>
            </a:r>
            <a:r>
              <a:rPr lang="en-IN" dirty="0" err="1">
                <a:latin typeface="Kruti Dev 010" pitchFamily="2" charset="0"/>
              </a:rPr>
              <a:t>izdkj</a:t>
            </a:r>
            <a:r>
              <a:rPr lang="en-IN" dirty="0">
                <a:latin typeface="Kruti Dev 010" pitchFamily="2" charset="0"/>
              </a:rPr>
              <a:t> </a:t>
            </a:r>
            <a:r>
              <a:rPr lang="en-IN" dirty="0" err="1">
                <a:latin typeface="Kruti Dev 010" pitchFamily="2" charset="0"/>
              </a:rPr>
              <a:t>ls</a:t>
            </a:r>
            <a:r>
              <a:rPr lang="en-IN" dirty="0">
                <a:latin typeface="Kruti Dev 010" pitchFamily="2" charset="0"/>
              </a:rPr>
              <a:t> </a:t>
            </a:r>
            <a:r>
              <a:rPr lang="en-IN" dirty="0" err="1">
                <a:latin typeface="Kruti Dev 010" pitchFamily="2" charset="0"/>
              </a:rPr>
              <a:t>gqbZ</a:t>
            </a:r>
            <a:r>
              <a:rPr lang="en-IN" dirty="0">
                <a:latin typeface="Kruti Dev 010" pitchFamily="2" charset="0"/>
              </a:rPr>
              <a:t> </a:t>
            </a:r>
            <a:r>
              <a:rPr lang="en-IN" dirty="0" err="1">
                <a:latin typeface="Kruti Dev 010" pitchFamily="2" charset="0"/>
              </a:rPr>
              <a:t>gSA</a:t>
            </a:r>
            <a:endParaRPr lang="en-IN" dirty="0">
              <a:latin typeface="Kruti Dev 010" pitchFamily="2" charset="0"/>
            </a:endParaRPr>
          </a:p>
        </p:txBody>
      </p:sp>
    </p:spTree>
    <p:extLst>
      <p:ext uri="{BB962C8B-B14F-4D97-AF65-F5344CB8AC3E}">
        <p14:creationId xmlns:p14="http://schemas.microsoft.com/office/powerpoint/2010/main" val="296101073"/>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b="1" u="sng" dirty="0">
                <a:solidFill>
                  <a:srgbClr val="FF0000"/>
                </a:solidFill>
              </a:rPr>
              <a:t>8) CARBONIFEROUS GLACIATION</a:t>
            </a:r>
            <a:endParaRPr lang="en-IN" dirty="0"/>
          </a:p>
        </p:txBody>
      </p:sp>
      <p:sp>
        <p:nvSpPr>
          <p:cNvPr id="3" name="Content Placeholder 2"/>
          <p:cNvSpPr>
            <a:spLocks noGrp="1"/>
          </p:cNvSpPr>
          <p:nvPr>
            <p:ph idx="1"/>
          </p:nvPr>
        </p:nvSpPr>
        <p:spPr/>
        <p:txBody>
          <a:bodyPr/>
          <a:lstStyle/>
          <a:p>
            <a:pPr algn="just"/>
            <a:r>
              <a:rPr lang="en-IN" dirty="0" err="1">
                <a:latin typeface="Kruti Dev 010" pitchFamily="2" charset="0"/>
              </a:rPr>
              <a:t>dkcksZfuQsjl</a:t>
            </a:r>
            <a:r>
              <a:rPr lang="en-IN" dirty="0">
                <a:latin typeface="Kruti Dev 010" pitchFamily="2" charset="0"/>
              </a:rPr>
              <a:t> ;</a:t>
            </a:r>
            <a:r>
              <a:rPr lang="en-IN" dirty="0" err="1">
                <a:latin typeface="Kruti Dev 010" pitchFamily="2" charset="0"/>
              </a:rPr>
              <a:t>qx</a:t>
            </a:r>
            <a:r>
              <a:rPr lang="en-IN" dirty="0">
                <a:latin typeface="Kruti Dev 010" pitchFamily="2" charset="0"/>
              </a:rPr>
              <a:t> ds </a:t>
            </a:r>
            <a:r>
              <a:rPr lang="en-IN" dirty="0" err="1">
                <a:latin typeface="Kruti Dev 010" pitchFamily="2" charset="0"/>
              </a:rPr>
              <a:t>fgekuhdj.k</a:t>
            </a:r>
            <a:r>
              <a:rPr lang="en-IN" dirty="0">
                <a:latin typeface="Kruti Dev 010" pitchFamily="2" charset="0"/>
              </a:rPr>
              <a:t> ds </a:t>
            </a:r>
            <a:r>
              <a:rPr lang="en-IN" dirty="0" err="1">
                <a:latin typeface="Kruti Dev 010" pitchFamily="2" charset="0"/>
              </a:rPr>
              <a:t>fpà</a:t>
            </a:r>
            <a:r>
              <a:rPr lang="en-IN" dirty="0">
                <a:latin typeface="Kruti Dev 010" pitchFamily="2" charset="0"/>
              </a:rPr>
              <a:t> </a:t>
            </a:r>
            <a:r>
              <a:rPr lang="en-IN" dirty="0" err="1">
                <a:latin typeface="Kruti Dev 010" pitchFamily="2" charset="0"/>
              </a:rPr>
              <a:t>lHkh</a:t>
            </a:r>
            <a:r>
              <a:rPr lang="en-IN" dirty="0">
                <a:latin typeface="Kruti Dev 010" pitchFamily="2" charset="0"/>
              </a:rPr>
              <a:t> </a:t>
            </a:r>
            <a:r>
              <a:rPr lang="en-IN" dirty="0" err="1">
                <a:latin typeface="Kruti Dev 010" pitchFamily="2" charset="0"/>
              </a:rPr>
              <a:t>nf</a:t>
            </a:r>
            <a:r>
              <a:rPr lang="en-IN" dirty="0">
                <a:latin typeface="Kruti Dev 010" pitchFamily="2" charset="0"/>
              </a:rPr>
              <a:t>{k.kh </a:t>
            </a:r>
            <a:r>
              <a:rPr lang="en-IN" dirty="0" err="1">
                <a:latin typeface="Kruti Dev 010" pitchFamily="2" charset="0"/>
              </a:rPr>
              <a:t>egk</a:t>
            </a:r>
            <a:r>
              <a:rPr lang="en-IN" dirty="0">
                <a:latin typeface="Kruti Dev 010" pitchFamily="2" charset="0"/>
              </a:rPr>
              <a:t>}</a:t>
            </a:r>
            <a:r>
              <a:rPr lang="en-IN" dirty="0" err="1">
                <a:latin typeface="Kruti Dev 010" pitchFamily="2" charset="0"/>
              </a:rPr>
              <a:t>hiksa</a:t>
            </a:r>
            <a:r>
              <a:rPr lang="en-IN" dirty="0">
                <a:latin typeface="Kruti Dev 010" pitchFamily="2" charset="0"/>
              </a:rPr>
              <a:t> </a:t>
            </a:r>
            <a:r>
              <a:rPr lang="en-IN" dirty="0" err="1">
                <a:latin typeface="Kruti Dev 010" pitchFamily="2" charset="0"/>
              </a:rPr>
              <a:t>ij</a:t>
            </a:r>
            <a:r>
              <a:rPr lang="en-IN" dirty="0">
                <a:latin typeface="Kruti Dev 010" pitchFamily="2" charset="0"/>
              </a:rPr>
              <a:t> </a:t>
            </a:r>
            <a:r>
              <a:rPr lang="en-IN" dirty="0" err="1">
                <a:latin typeface="Kruti Dev 010" pitchFamily="2" charset="0"/>
              </a:rPr>
              <a:t>vkt</a:t>
            </a:r>
            <a:r>
              <a:rPr lang="en-IN" dirty="0">
                <a:latin typeface="Kruti Dev 010" pitchFamily="2" charset="0"/>
              </a:rPr>
              <a:t> </a:t>
            </a:r>
            <a:r>
              <a:rPr lang="en-IN" dirty="0" err="1">
                <a:latin typeface="Kruti Dev 010" pitchFamily="2" charset="0"/>
              </a:rPr>
              <a:t>Hkh</a:t>
            </a:r>
            <a:r>
              <a:rPr lang="en-IN" dirty="0">
                <a:latin typeface="Kruti Dev 010" pitchFamily="2" charset="0"/>
              </a:rPr>
              <a:t> ns[</a:t>
            </a:r>
            <a:r>
              <a:rPr lang="en-IN" dirty="0" err="1">
                <a:latin typeface="Kruti Dev 010" pitchFamily="2" charset="0"/>
              </a:rPr>
              <a:t>kus</a:t>
            </a:r>
            <a:r>
              <a:rPr lang="en-IN" dirty="0">
                <a:latin typeface="Kruti Dev 010" pitchFamily="2" charset="0"/>
              </a:rPr>
              <a:t> </a:t>
            </a:r>
            <a:r>
              <a:rPr lang="en-IN" dirty="0" err="1">
                <a:latin typeface="Kruti Dev 010" pitchFamily="2" charset="0"/>
              </a:rPr>
              <a:t>dks</a:t>
            </a:r>
            <a:r>
              <a:rPr lang="en-IN" dirty="0">
                <a:latin typeface="Kruti Dev 010" pitchFamily="2" charset="0"/>
              </a:rPr>
              <a:t> </a:t>
            </a:r>
            <a:r>
              <a:rPr lang="en-IN" dirty="0" err="1">
                <a:latin typeface="Kruti Dev 010" pitchFamily="2" charset="0"/>
              </a:rPr>
              <a:t>feyrs</a:t>
            </a:r>
            <a:r>
              <a:rPr lang="en-IN" dirty="0">
                <a:latin typeface="Kruti Dev 010" pitchFamily="2" charset="0"/>
              </a:rPr>
              <a:t> </a:t>
            </a:r>
            <a:r>
              <a:rPr lang="en-IN" dirty="0" err="1">
                <a:latin typeface="Kruti Dev 010" pitchFamily="2" charset="0"/>
              </a:rPr>
              <a:t>gSaA</a:t>
            </a:r>
            <a:endParaRPr lang="en-IN" dirty="0">
              <a:latin typeface="Kruti Dev 010" pitchFamily="2" charset="0"/>
            </a:endParaRPr>
          </a:p>
        </p:txBody>
      </p:sp>
    </p:spTree>
    <p:extLst>
      <p:ext uri="{BB962C8B-B14F-4D97-AF65-F5344CB8AC3E}">
        <p14:creationId xmlns:p14="http://schemas.microsoft.com/office/powerpoint/2010/main" val="364371159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pPr lvl="0"/>
            <a:br>
              <a:rPr lang="en-US" b="1" dirty="0"/>
            </a:br>
            <a:r>
              <a:rPr lang="en-US" b="1" u="sng" dirty="0">
                <a:solidFill>
                  <a:srgbClr val="C00000"/>
                </a:solidFill>
              </a:rPr>
              <a:t>Evidences in favour of Wegner’s drift</a:t>
            </a:r>
            <a:br>
              <a:rPr lang="en-IN" b="1" dirty="0"/>
            </a:br>
            <a:endParaRPr lang="en-IN" dirty="0"/>
          </a:p>
        </p:txBody>
      </p:sp>
      <p:sp>
        <p:nvSpPr>
          <p:cNvPr id="3" name="Content Placeholder 2"/>
          <p:cNvSpPr>
            <a:spLocks noGrp="1"/>
          </p:cNvSpPr>
          <p:nvPr>
            <p:ph idx="1"/>
          </p:nvPr>
        </p:nvSpPr>
        <p:spPr>
          <a:xfrm>
            <a:off x="457200" y="838200"/>
            <a:ext cx="8229600" cy="5791200"/>
          </a:xfrm>
        </p:spPr>
        <p:txBody>
          <a:bodyPr>
            <a:normAutofit fontScale="85000" lnSpcReduction="20000"/>
          </a:bodyPr>
          <a:lstStyle/>
          <a:p>
            <a:pPr marL="624078" indent="-514350" algn="just">
              <a:lnSpc>
                <a:spcPct val="150000"/>
              </a:lnSpc>
              <a:buFont typeface="+mj-lt"/>
              <a:buAutoNum type="arabicParenR"/>
            </a:pPr>
            <a:r>
              <a:rPr lang="en-US" dirty="0">
                <a:latin typeface="Calibri" pitchFamily="34" charset="0"/>
                <a:cs typeface="Calibri" pitchFamily="34" charset="0"/>
              </a:rPr>
              <a:t>Geographical Evidences (Jig-saw-fit).</a:t>
            </a:r>
          </a:p>
          <a:p>
            <a:pPr marL="624078" indent="-514350" algn="just">
              <a:lnSpc>
                <a:spcPct val="150000"/>
              </a:lnSpc>
              <a:buFont typeface="+mj-lt"/>
              <a:buAutoNum type="arabicParenR"/>
            </a:pPr>
            <a:r>
              <a:rPr lang="en-US" dirty="0">
                <a:latin typeface="Calibri" pitchFamily="34" charset="0"/>
                <a:cs typeface="Calibri" pitchFamily="34" charset="0"/>
              </a:rPr>
              <a:t>Geological Evidences.</a:t>
            </a:r>
          </a:p>
          <a:p>
            <a:pPr marL="624078" indent="-514350" algn="just">
              <a:lnSpc>
                <a:spcPct val="150000"/>
              </a:lnSpc>
              <a:buFont typeface="+mj-lt"/>
              <a:buAutoNum type="arabicParenR"/>
            </a:pPr>
            <a:r>
              <a:rPr lang="en-US" dirty="0">
                <a:latin typeface="Calibri" pitchFamily="34" charset="0"/>
                <a:cs typeface="Calibri" pitchFamily="34" charset="0"/>
              </a:rPr>
              <a:t>Biological Evidences.</a:t>
            </a:r>
          </a:p>
          <a:p>
            <a:pPr marL="624078" indent="-514350" algn="just">
              <a:lnSpc>
                <a:spcPct val="150000"/>
              </a:lnSpc>
              <a:buFont typeface="+mj-lt"/>
              <a:buAutoNum type="arabicParenR"/>
            </a:pPr>
            <a:r>
              <a:rPr lang="en-US" dirty="0" err="1">
                <a:latin typeface="Calibri" pitchFamily="34" charset="0"/>
                <a:cs typeface="Calibri" pitchFamily="34" charset="0"/>
              </a:rPr>
              <a:t>Paleo</a:t>
            </a:r>
            <a:r>
              <a:rPr lang="en-US" dirty="0">
                <a:latin typeface="Calibri" pitchFamily="34" charset="0"/>
                <a:cs typeface="Calibri" pitchFamily="34" charset="0"/>
              </a:rPr>
              <a:t>-climatic Evidences.</a:t>
            </a:r>
          </a:p>
          <a:p>
            <a:pPr marL="624078" indent="-514350" algn="just">
              <a:lnSpc>
                <a:spcPct val="150000"/>
              </a:lnSpc>
              <a:buFont typeface="+mj-lt"/>
              <a:buAutoNum type="arabicParenR"/>
            </a:pPr>
            <a:r>
              <a:rPr lang="en-US" dirty="0">
                <a:latin typeface="Calibri" pitchFamily="34" charset="0"/>
                <a:cs typeface="Calibri" pitchFamily="34" charset="0"/>
              </a:rPr>
              <a:t>Mineralogical Evidences.</a:t>
            </a:r>
          </a:p>
          <a:p>
            <a:pPr marL="624078" indent="-514350" algn="just">
              <a:lnSpc>
                <a:spcPct val="150000"/>
              </a:lnSpc>
              <a:buFont typeface="+mj-lt"/>
              <a:buAutoNum type="arabicParenR"/>
            </a:pPr>
            <a:r>
              <a:rPr lang="en-US" dirty="0">
                <a:latin typeface="Calibri" pitchFamily="34" charset="0"/>
                <a:cs typeface="Calibri" pitchFamily="34" charset="0"/>
              </a:rPr>
              <a:t>Evidences of Geodesy.</a:t>
            </a:r>
          </a:p>
          <a:p>
            <a:pPr marL="624078" indent="-514350" algn="just">
              <a:lnSpc>
                <a:spcPct val="150000"/>
              </a:lnSpc>
              <a:buFont typeface="+mj-lt"/>
              <a:buAutoNum type="arabicParenR"/>
            </a:pPr>
            <a:r>
              <a:rPr lang="en-US" dirty="0">
                <a:latin typeface="Calibri" pitchFamily="34" charset="0"/>
                <a:cs typeface="Calibri" pitchFamily="34" charset="0"/>
              </a:rPr>
              <a:t>Evidences  of Paleontology.</a:t>
            </a:r>
          </a:p>
          <a:p>
            <a:pPr marL="624078" indent="-514350" algn="just">
              <a:lnSpc>
                <a:spcPct val="150000"/>
              </a:lnSpc>
              <a:buFont typeface="+mj-lt"/>
              <a:buAutoNum type="arabicParenR"/>
            </a:pPr>
            <a:r>
              <a:rPr lang="en-US" dirty="0">
                <a:latin typeface="Calibri" pitchFamily="34" charset="0"/>
                <a:cs typeface="Calibri" pitchFamily="34" charset="0"/>
              </a:rPr>
              <a:t>Evidences of Oceanic Floor.</a:t>
            </a:r>
          </a:p>
          <a:p>
            <a:pPr marL="624078" indent="-514350" algn="just">
              <a:lnSpc>
                <a:spcPct val="150000"/>
              </a:lnSpc>
              <a:buFont typeface="+mj-lt"/>
              <a:buAutoNum type="arabicParenR"/>
            </a:pPr>
            <a:r>
              <a:rPr lang="en-US" dirty="0">
                <a:latin typeface="Calibri" pitchFamily="34" charset="0"/>
                <a:cs typeface="Calibri" pitchFamily="34" charset="0"/>
              </a:rPr>
              <a:t>Modern Evidences.</a:t>
            </a:r>
          </a:p>
        </p:txBody>
      </p:sp>
    </p:spTree>
    <p:extLst>
      <p:ext uri="{BB962C8B-B14F-4D97-AF65-F5344CB8AC3E}">
        <p14:creationId xmlns:p14="http://schemas.microsoft.com/office/powerpoint/2010/main" val="78104048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74638"/>
            <a:ext cx="8991600" cy="487362"/>
          </a:xfrm>
        </p:spPr>
        <p:txBody>
          <a:bodyPr>
            <a:normAutofit fontScale="90000"/>
          </a:bodyPr>
          <a:lstStyle/>
          <a:p>
            <a:r>
              <a:rPr lang="en-IN" sz="3600" b="1" u="sng" dirty="0">
                <a:solidFill>
                  <a:srgbClr val="FF0000"/>
                </a:solidFill>
              </a:rPr>
              <a:t>1) GEOGRAPHICAL EVIDENCE (JIG-SAW FIT)</a:t>
            </a:r>
          </a:p>
        </p:txBody>
      </p:sp>
      <p:sp>
        <p:nvSpPr>
          <p:cNvPr id="3" name="Content Placeholder 2"/>
          <p:cNvSpPr>
            <a:spLocks noGrp="1"/>
          </p:cNvSpPr>
          <p:nvPr>
            <p:ph idx="1"/>
          </p:nvPr>
        </p:nvSpPr>
        <p:spPr>
          <a:xfrm>
            <a:off x="381000" y="914400"/>
            <a:ext cx="8534400" cy="5791200"/>
          </a:xfrm>
        </p:spPr>
        <p:txBody>
          <a:bodyPr>
            <a:normAutofit lnSpcReduction="10000"/>
          </a:bodyPr>
          <a:lstStyle/>
          <a:p>
            <a:pPr lvl="0" algn="just"/>
            <a:r>
              <a:rPr lang="en-US" b="1" dirty="0">
                <a:solidFill>
                  <a:srgbClr val="FF0000"/>
                </a:solidFill>
                <a:latin typeface="Kruti Dev 010" pitchFamily="2" charset="0"/>
              </a:rPr>
              <a:t>,</a:t>
            </a:r>
            <a:r>
              <a:rPr lang="en-US" b="1" dirty="0" err="1">
                <a:solidFill>
                  <a:srgbClr val="FF0000"/>
                </a:solidFill>
                <a:latin typeface="Kruti Dev 010" pitchFamily="2" charset="0"/>
              </a:rPr>
              <a:t>VykafVd</a:t>
            </a:r>
            <a:r>
              <a:rPr lang="en-US" b="1" dirty="0">
                <a:solidFill>
                  <a:srgbClr val="FF0000"/>
                </a:solidFill>
                <a:latin typeface="Kruti Dev 010" pitchFamily="2" charset="0"/>
              </a:rPr>
              <a:t> </a:t>
            </a:r>
            <a:r>
              <a:rPr lang="en-US" b="1" dirty="0" err="1">
                <a:solidFill>
                  <a:srgbClr val="FF0000"/>
                </a:solidFill>
                <a:latin typeface="Kruti Dev 010" pitchFamily="2" charset="0"/>
              </a:rPr>
              <a:t>rV</a:t>
            </a:r>
            <a:r>
              <a:rPr lang="en-US" b="1" dirty="0">
                <a:solidFill>
                  <a:srgbClr val="FF0000"/>
                </a:solidFill>
                <a:latin typeface="Kruti Dev 010" pitchFamily="2" charset="0"/>
              </a:rPr>
              <a:t> ds </a:t>
            </a:r>
            <a:r>
              <a:rPr lang="en-US" b="1" dirty="0" err="1">
                <a:solidFill>
                  <a:srgbClr val="FF0000"/>
                </a:solidFill>
                <a:latin typeface="Kruti Dev 010" pitchFamily="2" charset="0"/>
              </a:rPr>
              <a:t>nksuks</a:t>
            </a:r>
            <a:r>
              <a:rPr lang="en-US" b="1" dirty="0">
                <a:solidFill>
                  <a:srgbClr val="FF0000"/>
                </a:solidFill>
                <a:latin typeface="Kruti Dev 010" pitchFamily="2" charset="0"/>
              </a:rPr>
              <a:t> </a:t>
            </a:r>
            <a:r>
              <a:rPr lang="en-US" b="1" dirty="0" err="1">
                <a:solidFill>
                  <a:srgbClr val="FF0000"/>
                </a:solidFill>
                <a:latin typeface="Kruti Dev 010" pitchFamily="2" charset="0"/>
              </a:rPr>
              <a:t>rV</a:t>
            </a:r>
            <a:r>
              <a:rPr lang="en-US" b="1" dirty="0">
                <a:solidFill>
                  <a:srgbClr val="FF0000"/>
                </a:solidFill>
                <a:latin typeface="Kruti Dev 010" pitchFamily="2" charset="0"/>
              </a:rPr>
              <a:t> </a:t>
            </a:r>
            <a:r>
              <a:rPr lang="en-US" b="1" dirty="0" err="1">
                <a:solidFill>
                  <a:srgbClr val="FF0000"/>
                </a:solidFill>
                <a:latin typeface="Kruti Dev 010" pitchFamily="2" charset="0"/>
              </a:rPr>
              <a:t>dks</a:t>
            </a:r>
            <a:r>
              <a:rPr lang="en-US" b="1" dirty="0">
                <a:solidFill>
                  <a:srgbClr val="FF0000"/>
                </a:solidFill>
                <a:latin typeface="Kruti Dev 010" pitchFamily="2" charset="0"/>
              </a:rPr>
              <a:t> </a:t>
            </a:r>
            <a:r>
              <a:rPr lang="en-US" b="1" dirty="0" err="1">
                <a:solidFill>
                  <a:srgbClr val="FF0000"/>
                </a:solidFill>
                <a:latin typeface="Kruti Dev 010" pitchFamily="2" charset="0"/>
              </a:rPr>
              <a:t>feykukA</a:t>
            </a:r>
            <a:r>
              <a:rPr lang="en-US" b="1" dirty="0">
                <a:solidFill>
                  <a:srgbClr val="FF0000"/>
                </a:solidFill>
              </a:rPr>
              <a:t> </a:t>
            </a:r>
            <a:r>
              <a:rPr lang="en-US" dirty="0"/>
              <a:t>(Both Atlantic coasts may be rejoined or refitted together).</a:t>
            </a:r>
            <a:endParaRPr lang="en-IN" dirty="0"/>
          </a:p>
          <a:p>
            <a:pPr lvl="0" algn="just"/>
            <a:r>
              <a:rPr lang="en-US" b="1" dirty="0" err="1">
                <a:solidFill>
                  <a:srgbClr val="FF0000"/>
                </a:solidFill>
                <a:latin typeface="Kruti Dev 010" pitchFamily="2" charset="0"/>
              </a:rPr>
              <a:t>vkLVªsfy;k</a:t>
            </a:r>
            <a:r>
              <a:rPr lang="en-US" b="1" dirty="0">
                <a:solidFill>
                  <a:srgbClr val="FF0000"/>
                </a:solidFill>
                <a:latin typeface="Kruti Dev 010" pitchFamily="2" charset="0"/>
              </a:rPr>
              <a:t> ,</a:t>
            </a:r>
            <a:r>
              <a:rPr lang="en-US" b="1" dirty="0" err="1">
                <a:solidFill>
                  <a:srgbClr val="FF0000"/>
                </a:solidFill>
                <a:latin typeface="Kruti Dev 010" pitchFamily="2" charset="0"/>
              </a:rPr>
              <a:t>oa</a:t>
            </a:r>
            <a:r>
              <a:rPr lang="en-US" b="1" dirty="0">
                <a:solidFill>
                  <a:srgbClr val="FF0000"/>
                </a:solidFill>
                <a:latin typeface="Kruti Dev 010" pitchFamily="2" charset="0"/>
              </a:rPr>
              <a:t> </a:t>
            </a:r>
            <a:r>
              <a:rPr lang="en-US" b="1" dirty="0" err="1">
                <a:solidFill>
                  <a:srgbClr val="FF0000"/>
                </a:solidFill>
                <a:latin typeface="Kruti Dev 010" pitchFamily="2" charset="0"/>
              </a:rPr>
              <a:t>vUVkdZfVdk</a:t>
            </a:r>
            <a:r>
              <a:rPr lang="en-US" b="1" dirty="0">
                <a:solidFill>
                  <a:srgbClr val="FF0000"/>
                </a:solidFill>
                <a:latin typeface="Kruti Dev 010" pitchFamily="2" charset="0"/>
              </a:rPr>
              <a:t> ds </a:t>
            </a:r>
            <a:r>
              <a:rPr lang="en-US" b="1" dirty="0" err="1">
                <a:solidFill>
                  <a:srgbClr val="FF0000"/>
                </a:solidFill>
                <a:latin typeface="Kruti Dev 010" pitchFamily="2" charset="0"/>
              </a:rPr>
              <a:t>rVksa</a:t>
            </a:r>
            <a:r>
              <a:rPr lang="en-US" b="1" dirty="0">
                <a:solidFill>
                  <a:srgbClr val="FF0000"/>
                </a:solidFill>
                <a:latin typeface="Kruti Dev 010" pitchFamily="2" charset="0"/>
              </a:rPr>
              <a:t> </a:t>
            </a:r>
            <a:r>
              <a:rPr lang="en-US" b="1" dirty="0" err="1">
                <a:solidFill>
                  <a:srgbClr val="FF0000"/>
                </a:solidFill>
                <a:latin typeface="Kruti Dev 010" pitchFamily="2" charset="0"/>
              </a:rPr>
              <a:t>dks</a:t>
            </a:r>
            <a:r>
              <a:rPr lang="en-US" b="1" dirty="0">
                <a:solidFill>
                  <a:srgbClr val="FF0000"/>
                </a:solidFill>
                <a:latin typeface="Kruti Dev 010" pitchFamily="2" charset="0"/>
              </a:rPr>
              <a:t> </a:t>
            </a:r>
            <a:r>
              <a:rPr lang="en-US" b="1" dirty="0" err="1">
                <a:solidFill>
                  <a:srgbClr val="FF0000"/>
                </a:solidFill>
                <a:latin typeface="Kruti Dev 010" pitchFamily="2" charset="0"/>
              </a:rPr>
              <a:t>feykukA</a:t>
            </a:r>
            <a:r>
              <a:rPr lang="en-US" b="1" dirty="0">
                <a:solidFill>
                  <a:srgbClr val="FF0000"/>
                </a:solidFill>
                <a:latin typeface="Kruti Dev 010" pitchFamily="2" charset="0"/>
              </a:rPr>
              <a:t> </a:t>
            </a:r>
            <a:r>
              <a:rPr lang="en-US" dirty="0"/>
              <a:t>(Australia may also be  refitted with Antarctica).</a:t>
            </a:r>
            <a:endParaRPr lang="en-IN" dirty="0"/>
          </a:p>
          <a:p>
            <a:pPr lvl="0" algn="just"/>
            <a:r>
              <a:rPr lang="en-US" b="1" dirty="0" err="1">
                <a:solidFill>
                  <a:srgbClr val="FF0000"/>
                </a:solidFill>
                <a:latin typeface="Kruti Dev 010" pitchFamily="2" charset="0"/>
              </a:rPr>
              <a:t>Hkkjr</a:t>
            </a:r>
            <a:r>
              <a:rPr lang="en-US" b="1" dirty="0">
                <a:solidFill>
                  <a:srgbClr val="FF0000"/>
                </a:solidFill>
                <a:latin typeface="Kruti Dev 010" pitchFamily="2" charset="0"/>
              </a:rPr>
              <a:t> ds </a:t>
            </a:r>
            <a:r>
              <a:rPr lang="en-US" b="1" dirty="0" err="1">
                <a:solidFill>
                  <a:srgbClr val="FF0000"/>
                </a:solidFill>
                <a:latin typeface="Kruti Dev 010" pitchFamily="2" charset="0"/>
              </a:rPr>
              <a:t>iwohZ</a:t>
            </a:r>
            <a:r>
              <a:rPr lang="en-US" b="1" dirty="0">
                <a:solidFill>
                  <a:srgbClr val="FF0000"/>
                </a:solidFill>
                <a:latin typeface="Kruti Dev 010" pitchFamily="2" charset="0"/>
              </a:rPr>
              <a:t> </a:t>
            </a:r>
            <a:r>
              <a:rPr lang="en-US" b="1" dirty="0" err="1">
                <a:solidFill>
                  <a:srgbClr val="FF0000"/>
                </a:solidFill>
                <a:latin typeface="Kruti Dev 010" pitchFamily="2" charset="0"/>
              </a:rPr>
              <a:t>rV</a:t>
            </a:r>
            <a:r>
              <a:rPr lang="en-US" b="1" dirty="0">
                <a:solidFill>
                  <a:srgbClr val="FF0000"/>
                </a:solidFill>
                <a:latin typeface="Kruti Dev 010" pitchFamily="2" charset="0"/>
              </a:rPr>
              <a:t> </a:t>
            </a:r>
            <a:r>
              <a:rPr lang="en-US" b="1" dirty="0" err="1">
                <a:solidFill>
                  <a:srgbClr val="FF0000"/>
                </a:solidFill>
                <a:latin typeface="Kruti Dev 010" pitchFamily="2" charset="0"/>
              </a:rPr>
              <a:t>dks</a:t>
            </a:r>
            <a:r>
              <a:rPr lang="en-US" b="1" dirty="0">
                <a:solidFill>
                  <a:srgbClr val="FF0000"/>
                </a:solidFill>
                <a:latin typeface="Kruti Dev 010" pitchFamily="2" charset="0"/>
              </a:rPr>
              <a:t> </a:t>
            </a:r>
            <a:r>
              <a:rPr lang="en-US" b="1" dirty="0" err="1">
                <a:solidFill>
                  <a:srgbClr val="FF0000"/>
                </a:solidFill>
                <a:latin typeface="Kruti Dev 010" pitchFamily="2" charset="0"/>
              </a:rPr>
              <a:t>vkLVªsfy;k</a:t>
            </a:r>
            <a:r>
              <a:rPr lang="en-US" b="1" dirty="0">
                <a:solidFill>
                  <a:srgbClr val="FF0000"/>
                </a:solidFill>
                <a:latin typeface="Kruti Dev 010" pitchFamily="2" charset="0"/>
              </a:rPr>
              <a:t> ds </a:t>
            </a:r>
            <a:r>
              <a:rPr lang="en-US" b="1" dirty="0" err="1">
                <a:solidFill>
                  <a:srgbClr val="FF0000"/>
                </a:solidFill>
                <a:latin typeface="Kruti Dev 010" pitchFamily="2" charset="0"/>
              </a:rPr>
              <a:t>dkjisfUV</a:t>
            </a:r>
            <a:r>
              <a:rPr lang="en-US" b="1" dirty="0">
                <a:solidFill>
                  <a:srgbClr val="FF0000"/>
                </a:solidFill>
                <a:latin typeface="Kruti Dev 010" pitchFamily="2" charset="0"/>
              </a:rPr>
              <a:t>ª;k dh [</a:t>
            </a:r>
            <a:r>
              <a:rPr lang="en-US" b="1" dirty="0" err="1">
                <a:solidFill>
                  <a:srgbClr val="FF0000"/>
                </a:solidFill>
                <a:latin typeface="Kruti Dev 010" pitchFamily="2" charset="0"/>
              </a:rPr>
              <a:t>kkM+h</a:t>
            </a:r>
            <a:r>
              <a:rPr lang="en-US" b="1" dirty="0">
                <a:solidFill>
                  <a:srgbClr val="FF0000"/>
                </a:solidFill>
                <a:latin typeface="Kruti Dev 010" pitchFamily="2" charset="0"/>
              </a:rPr>
              <a:t>  </a:t>
            </a:r>
            <a:r>
              <a:rPr lang="en-US" b="1" dirty="0" err="1">
                <a:solidFill>
                  <a:srgbClr val="FF0000"/>
                </a:solidFill>
                <a:latin typeface="Kruti Dev 010" pitchFamily="2" charset="0"/>
              </a:rPr>
              <a:t>rV</a:t>
            </a:r>
            <a:r>
              <a:rPr lang="en-US" b="1" dirty="0">
                <a:solidFill>
                  <a:srgbClr val="FF0000"/>
                </a:solidFill>
                <a:latin typeface="Kruti Dev 010" pitchFamily="2" charset="0"/>
              </a:rPr>
              <a:t> </a:t>
            </a:r>
            <a:r>
              <a:rPr lang="en-US" b="1" dirty="0" err="1">
                <a:solidFill>
                  <a:srgbClr val="FF0000"/>
                </a:solidFill>
                <a:latin typeface="Kruti Dev 010" pitchFamily="2" charset="0"/>
              </a:rPr>
              <a:t>dks</a:t>
            </a:r>
            <a:r>
              <a:rPr lang="en-US" b="1" dirty="0">
                <a:solidFill>
                  <a:srgbClr val="FF0000"/>
                </a:solidFill>
                <a:latin typeface="Kruti Dev 010" pitchFamily="2" charset="0"/>
              </a:rPr>
              <a:t> </a:t>
            </a:r>
            <a:r>
              <a:rPr lang="en-US" b="1" dirty="0" err="1">
                <a:solidFill>
                  <a:srgbClr val="FF0000"/>
                </a:solidFill>
                <a:latin typeface="Kruti Dev 010" pitchFamily="2" charset="0"/>
              </a:rPr>
              <a:t>feykukA</a:t>
            </a:r>
            <a:r>
              <a:rPr lang="en-US" b="1" dirty="0">
                <a:solidFill>
                  <a:srgbClr val="FF0000"/>
                </a:solidFill>
                <a:latin typeface="Kruti Dev 010" pitchFamily="2" charset="0"/>
              </a:rPr>
              <a:t> </a:t>
            </a:r>
            <a:r>
              <a:rPr lang="en-US" dirty="0"/>
              <a:t>(Eastern Indian coasts may be refitted with north-western Australia).</a:t>
            </a:r>
            <a:endParaRPr lang="en-IN" dirty="0"/>
          </a:p>
          <a:p>
            <a:pPr lvl="0" algn="just"/>
            <a:r>
              <a:rPr lang="en-US" b="1" dirty="0" err="1">
                <a:solidFill>
                  <a:srgbClr val="FF0000"/>
                </a:solidFill>
                <a:latin typeface="Kruti Dev 010" pitchFamily="2" charset="0"/>
              </a:rPr>
              <a:t>mrjh</a:t>
            </a:r>
            <a:r>
              <a:rPr lang="en-US" b="1" dirty="0">
                <a:solidFill>
                  <a:srgbClr val="FF0000"/>
                </a:solidFill>
                <a:latin typeface="Kruti Dev 010" pitchFamily="2" charset="0"/>
              </a:rPr>
              <a:t> </a:t>
            </a:r>
            <a:r>
              <a:rPr lang="en-US" b="1" dirty="0" err="1">
                <a:solidFill>
                  <a:srgbClr val="FF0000"/>
                </a:solidFill>
                <a:latin typeface="Kruti Dev 010" pitchFamily="2" charset="0"/>
              </a:rPr>
              <a:t>vesfjdk</a:t>
            </a:r>
            <a:r>
              <a:rPr lang="en-US" b="1" dirty="0">
                <a:solidFill>
                  <a:srgbClr val="FF0000"/>
                </a:solidFill>
                <a:latin typeface="Kruti Dev 010" pitchFamily="2" charset="0"/>
              </a:rPr>
              <a:t> </a:t>
            </a:r>
            <a:r>
              <a:rPr lang="en-US" b="1" dirty="0" err="1">
                <a:solidFill>
                  <a:srgbClr val="FF0000"/>
                </a:solidFill>
                <a:latin typeface="Kruti Dev 010" pitchFamily="2" charset="0"/>
              </a:rPr>
              <a:t>vkSj</a:t>
            </a:r>
            <a:r>
              <a:rPr lang="en-US" b="1" dirty="0">
                <a:solidFill>
                  <a:srgbClr val="FF0000"/>
                </a:solidFill>
                <a:latin typeface="Kruti Dev 010" pitchFamily="2" charset="0"/>
              </a:rPr>
              <a:t> </a:t>
            </a:r>
            <a:r>
              <a:rPr lang="en-US" b="1" dirty="0" err="1">
                <a:solidFill>
                  <a:srgbClr val="FF0000"/>
                </a:solidFill>
                <a:latin typeface="Kruti Dev 010" pitchFamily="2" charset="0"/>
              </a:rPr>
              <a:t>xzhuySaM</a:t>
            </a:r>
            <a:r>
              <a:rPr lang="en-US" b="1" dirty="0">
                <a:solidFill>
                  <a:srgbClr val="FF0000"/>
                </a:solidFill>
                <a:latin typeface="Kruti Dev 010" pitchFamily="2" charset="0"/>
              </a:rPr>
              <a:t> ds </a:t>
            </a:r>
            <a:r>
              <a:rPr lang="en-US" b="1" dirty="0" err="1">
                <a:solidFill>
                  <a:srgbClr val="FF0000"/>
                </a:solidFill>
                <a:latin typeface="Kruti Dev 010" pitchFamily="2" charset="0"/>
              </a:rPr>
              <a:t>rVksa</a:t>
            </a:r>
            <a:r>
              <a:rPr lang="en-US" b="1" dirty="0">
                <a:solidFill>
                  <a:srgbClr val="FF0000"/>
                </a:solidFill>
                <a:latin typeface="Kruti Dev 010" pitchFamily="2" charset="0"/>
              </a:rPr>
              <a:t> </a:t>
            </a:r>
            <a:r>
              <a:rPr lang="en-US" b="1" dirty="0" err="1">
                <a:solidFill>
                  <a:srgbClr val="FF0000"/>
                </a:solidFill>
                <a:latin typeface="Kruti Dev 010" pitchFamily="2" charset="0"/>
              </a:rPr>
              <a:t>dks</a:t>
            </a:r>
            <a:r>
              <a:rPr lang="en-US" b="1" dirty="0">
                <a:solidFill>
                  <a:srgbClr val="FF0000"/>
                </a:solidFill>
                <a:latin typeface="Kruti Dev 010" pitchFamily="2" charset="0"/>
              </a:rPr>
              <a:t> </a:t>
            </a:r>
            <a:r>
              <a:rPr lang="en-US" b="1" dirty="0" err="1">
                <a:solidFill>
                  <a:srgbClr val="FF0000"/>
                </a:solidFill>
                <a:latin typeface="Kruti Dev 010" pitchFamily="2" charset="0"/>
              </a:rPr>
              <a:t>feykukA</a:t>
            </a:r>
            <a:r>
              <a:rPr lang="en-US" b="1" dirty="0">
                <a:solidFill>
                  <a:srgbClr val="FF0000"/>
                </a:solidFill>
                <a:latin typeface="Kruti Dev 010" pitchFamily="2" charset="0"/>
              </a:rPr>
              <a:t> </a:t>
            </a:r>
            <a:r>
              <a:rPr lang="en-US" dirty="0"/>
              <a:t>(North-America &amp; Greenland may be rejoined).</a:t>
            </a:r>
            <a:endParaRPr lang="en-IN" dirty="0"/>
          </a:p>
          <a:p>
            <a:pPr lvl="0" algn="just"/>
            <a:r>
              <a:rPr lang="en-US" b="1" dirty="0">
                <a:solidFill>
                  <a:srgbClr val="FF0000"/>
                </a:solidFill>
                <a:latin typeface="Kruti Dev 010" pitchFamily="2" charset="0"/>
              </a:rPr>
              <a:t>i0 ;</a:t>
            </a:r>
            <a:r>
              <a:rPr lang="en-US" b="1" dirty="0" err="1">
                <a:solidFill>
                  <a:srgbClr val="FF0000"/>
                </a:solidFill>
                <a:latin typeface="Kruti Dev 010" pitchFamily="2" charset="0"/>
              </a:rPr>
              <a:t>qji</a:t>
            </a:r>
            <a:r>
              <a:rPr lang="en-US" b="1" dirty="0">
                <a:solidFill>
                  <a:srgbClr val="FF0000"/>
                </a:solidFill>
                <a:latin typeface="Kruti Dev 010" pitchFamily="2" charset="0"/>
              </a:rPr>
              <a:t> ,</a:t>
            </a:r>
            <a:r>
              <a:rPr lang="en-US" b="1" dirty="0" err="1">
                <a:solidFill>
                  <a:srgbClr val="FF0000"/>
                </a:solidFill>
                <a:latin typeface="Kruti Dev 010" pitchFamily="2" charset="0"/>
              </a:rPr>
              <a:t>oa</a:t>
            </a:r>
            <a:r>
              <a:rPr lang="en-US" b="1" dirty="0">
                <a:solidFill>
                  <a:srgbClr val="FF0000"/>
                </a:solidFill>
                <a:latin typeface="Kruti Dev 010" pitchFamily="2" charset="0"/>
              </a:rPr>
              <a:t> m0 </a:t>
            </a:r>
            <a:r>
              <a:rPr lang="en-US" b="1" dirty="0" err="1">
                <a:solidFill>
                  <a:srgbClr val="FF0000"/>
                </a:solidFill>
                <a:latin typeface="Kruti Dev 010" pitchFamily="2" charset="0"/>
              </a:rPr>
              <a:t>vesafjdk</a:t>
            </a:r>
            <a:r>
              <a:rPr lang="en-US" b="1" dirty="0">
                <a:solidFill>
                  <a:srgbClr val="FF0000"/>
                </a:solidFill>
                <a:latin typeface="Kruti Dev 010" pitchFamily="2" charset="0"/>
              </a:rPr>
              <a:t> ds </a:t>
            </a:r>
            <a:r>
              <a:rPr lang="en-US" b="1" dirty="0" err="1">
                <a:solidFill>
                  <a:srgbClr val="FF0000"/>
                </a:solidFill>
                <a:latin typeface="Kruti Dev 010" pitchFamily="2" charset="0"/>
              </a:rPr>
              <a:t>iwohZ</a:t>
            </a:r>
            <a:r>
              <a:rPr lang="en-US" b="1" dirty="0">
                <a:solidFill>
                  <a:srgbClr val="FF0000"/>
                </a:solidFill>
                <a:latin typeface="Kruti Dev 010" pitchFamily="2" charset="0"/>
              </a:rPr>
              <a:t> </a:t>
            </a:r>
            <a:r>
              <a:rPr lang="en-US" b="1" dirty="0" err="1">
                <a:solidFill>
                  <a:srgbClr val="FF0000"/>
                </a:solidFill>
                <a:latin typeface="Kruti Dev 010" pitchFamily="2" charset="0"/>
              </a:rPr>
              <a:t>rVksa</a:t>
            </a:r>
            <a:r>
              <a:rPr lang="en-US" b="1" dirty="0">
                <a:solidFill>
                  <a:srgbClr val="FF0000"/>
                </a:solidFill>
                <a:latin typeface="Kruti Dev 010" pitchFamily="2" charset="0"/>
              </a:rPr>
              <a:t> </a:t>
            </a:r>
            <a:r>
              <a:rPr lang="en-US" b="1" dirty="0" err="1">
                <a:solidFill>
                  <a:srgbClr val="FF0000"/>
                </a:solidFill>
                <a:latin typeface="Kruti Dev 010" pitchFamily="2" charset="0"/>
              </a:rPr>
              <a:t>dks</a:t>
            </a:r>
            <a:r>
              <a:rPr lang="en-US" b="1" dirty="0">
                <a:solidFill>
                  <a:srgbClr val="FF0000"/>
                </a:solidFill>
                <a:latin typeface="Kruti Dev 010" pitchFamily="2" charset="0"/>
              </a:rPr>
              <a:t> </a:t>
            </a:r>
            <a:r>
              <a:rPr lang="en-US" b="1" dirty="0" err="1">
                <a:solidFill>
                  <a:srgbClr val="FF0000"/>
                </a:solidFill>
                <a:latin typeface="Kruti Dev 010" pitchFamily="2" charset="0"/>
              </a:rPr>
              <a:t>feykukA</a:t>
            </a:r>
            <a:r>
              <a:rPr lang="en-US" b="1" dirty="0">
                <a:solidFill>
                  <a:srgbClr val="FF0000"/>
                </a:solidFill>
                <a:latin typeface="Kruti Dev 010" pitchFamily="2" charset="0"/>
              </a:rPr>
              <a:t> </a:t>
            </a:r>
            <a:r>
              <a:rPr lang="en-US" dirty="0"/>
              <a:t>(Western-Europe and Eastern-North America).</a:t>
            </a:r>
          </a:p>
        </p:txBody>
      </p:sp>
    </p:spTree>
    <p:extLst>
      <p:ext uri="{BB962C8B-B14F-4D97-AF65-F5344CB8AC3E}">
        <p14:creationId xmlns:p14="http://schemas.microsoft.com/office/powerpoint/2010/main" val="37037800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a:solidFill>
                  <a:srgbClr val="FF0000"/>
                </a:solidFill>
              </a:rPr>
              <a:t>DISTRIBUTION OF LAND &amp;WATER</a:t>
            </a:r>
            <a:endParaRPr lang="en-IN" dirty="0"/>
          </a:p>
        </p:txBody>
      </p:sp>
      <p:sp>
        <p:nvSpPr>
          <p:cNvPr id="3" name="Content Placeholder 2"/>
          <p:cNvSpPr>
            <a:spLocks noGrp="1"/>
          </p:cNvSpPr>
          <p:nvPr>
            <p:ph idx="1"/>
          </p:nvPr>
        </p:nvSpPr>
        <p:spPr>
          <a:xfrm>
            <a:off x="457200" y="1600200"/>
            <a:ext cx="8229600" cy="5105400"/>
          </a:xfrm>
        </p:spPr>
        <p:txBody>
          <a:bodyPr>
            <a:normAutofit lnSpcReduction="10000"/>
          </a:bodyPr>
          <a:lstStyle/>
          <a:p>
            <a:pPr algn="just"/>
            <a:r>
              <a:rPr lang="en-IN" dirty="0" err="1">
                <a:latin typeface="Kruti Dev 010" pitchFamily="2" charset="0"/>
              </a:rPr>
              <a:t>Hkwry</a:t>
            </a:r>
            <a:r>
              <a:rPr lang="en-IN" dirty="0">
                <a:latin typeface="Kruti Dev 010" pitchFamily="2" charset="0"/>
              </a:rPr>
              <a:t> ds </a:t>
            </a:r>
            <a:r>
              <a:rPr lang="en-IN" dirty="0" err="1">
                <a:latin typeface="Kruti Dev 010" pitchFamily="2" charset="0"/>
              </a:rPr>
              <a:t>dqy</a:t>
            </a:r>
            <a:r>
              <a:rPr lang="en-IN" dirty="0">
                <a:latin typeface="Kruti Dev 010" pitchFamily="2" charset="0"/>
              </a:rPr>
              <a:t> {</a:t>
            </a:r>
            <a:r>
              <a:rPr lang="en-IN" dirty="0" err="1">
                <a:latin typeface="Kruti Dev 010" pitchFamily="2" charset="0"/>
              </a:rPr>
              <a:t>ks</a:t>
            </a:r>
            <a:r>
              <a:rPr lang="en-IN" dirty="0">
                <a:latin typeface="Kruti Dev 010" pitchFamily="2" charset="0"/>
              </a:rPr>
              <a:t>=</a:t>
            </a:r>
            <a:r>
              <a:rPr lang="en-IN" dirty="0" err="1">
                <a:latin typeface="Kruti Dev 010" pitchFamily="2" charset="0"/>
              </a:rPr>
              <a:t>Qy</a:t>
            </a:r>
            <a:r>
              <a:rPr lang="en-IN" dirty="0">
                <a:latin typeface="Kruti Dev 010" pitchFamily="2" charset="0"/>
              </a:rPr>
              <a:t> </a:t>
            </a:r>
            <a:r>
              <a:rPr lang="en-IN" dirty="0" err="1">
                <a:latin typeface="Kruti Dev 010" pitchFamily="2" charset="0"/>
              </a:rPr>
              <a:t>dk</a:t>
            </a:r>
            <a:r>
              <a:rPr lang="en-IN" dirty="0">
                <a:latin typeface="Kruti Dev 010" pitchFamily="2" charset="0"/>
              </a:rPr>
              <a:t> </a:t>
            </a:r>
            <a:r>
              <a:rPr lang="en-IN" u="sng" dirty="0">
                <a:solidFill>
                  <a:srgbClr val="FF0000"/>
                </a:solidFill>
                <a:latin typeface="Kruti Dev 010" pitchFamily="2" charset="0"/>
              </a:rPr>
              <a:t>70-8</a:t>
            </a:r>
            <a:r>
              <a:rPr lang="en-IN" u="sng" dirty="0">
                <a:solidFill>
                  <a:srgbClr val="FF0000"/>
                </a:solidFill>
              </a:rPr>
              <a:t>%</a:t>
            </a:r>
            <a:r>
              <a:rPr lang="en-IN" u="sng" dirty="0">
                <a:solidFill>
                  <a:srgbClr val="FF0000"/>
                </a:solidFill>
                <a:latin typeface="Kruti Dev 010" pitchFamily="2" charset="0"/>
              </a:rPr>
              <a:t> {</a:t>
            </a:r>
            <a:r>
              <a:rPr lang="en-IN" u="sng" dirty="0" err="1">
                <a:solidFill>
                  <a:srgbClr val="FF0000"/>
                </a:solidFill>
                <a:latin typeface="Kruti Dev 010" pitchFamily="2" charset="0"/>
              </a:rPr>
              <a:t>ks</a:t>
            </a:r>
            <a:r>
              <a:rPr lang="en-IN" u="sng" dirty="0">
                <a:solidFill>
                  <a:srgbClr val="FF0000"/>
                </a:solidFill>
                <a:latin typeface="Kruti Dev 010" pitchFamily="2" charset="0"/>
              </a:rPr>
              <a:t>=</a:t>
            </a:r>
            <a:r>
              <a:rPr lang="en-IN" u="sng" dirty="0" err="1">
                <a:solidFill>
                  <a:srgbClr val="FF0000"/>
                </a:solidFill>
                <a:latin typeface="Kruti Dev 010" pitchFamily="2" charset="0"/>
              </a:rPr>
              <a:t>Qy</a:t>
            </a:r>
            <a:r>
              <a:rPr lang="en-IN" u="sng" dirty="0">
                <a:solidFill>
                  <a:srgbClr val="FF0000"/>
                </a:solidFill>
                <a:latin typeface="Kruti Dev 010" pitchFamily="2" charset="0"/>
              </a:rPr>
              <a:t> </a:t>
            </a:r>
            <a:r>
              <a:rPr lang="en-IN" u="sng" dirty="0" err="1">
                <a:solidFill>
                  <a:srgbClr val="FF0000"/>
                </a:solidFill>
                <a:latin typeface="Kruti Dev 010" pitchFamily="2" charset="0"/>
              </a:rPr>
              <a:t>ij</a:t>
            </a:r>
            <a:r>
              <a:rPr lang="en-IN" u="sng" dirty="0">
                <a:solidFill>
                  <a:srgbClr val="FF0000"/>
                </a:solidFill>
                <a:latin typeface="Kruti Dev 010" pitchFamily="2" charset="0"/>
              </a:rPr>
              <a:t> </a:t>
            </a:r>
            <a:r>
              <a:rPr lang="en-IN" u="sng" dirty="0" err="1">
                <a:solidFill>
                  <a:srgbClr val="FF0000"/>
                </a:solidFill>
                <a:latin typeface="Kruti Dev 010" pitchFamily="2" charset="0"/>
              </a:rPr>
              <a:t>lkxjh</a:t>
            </a:r>
            <a:r>
              <a:rPr lang="en-IN" u="sng" dirty="0">
                <a:solidFill>
                  <a:srgbClr val="FF0000"/>
                </a:solidFill>
                <a:latin typeface="Kruti Dev 010" pitchFamily="2" charset="0"/>
              </a:rPr>
              <a:t>; </a:t>
            </a:r>
            <a:r>
              <a:rPr lang="en-IN" u="sng" dirty="0" err="1">
                <a:solidFill>
                  <a:srgbClr val="FF0000"/>
                </a:solidFill>
                <a:latin typeface="Kruti Dev 010" pitchFamily="2" charset="0"/>
              </a:rPr>
              <a:t>foLrkj</a:t>
            </a:r>
            <a:r>
              <a:rPr lang="en-IN" u="sng" dirty="0">
                <a:solidFill>
                  <a:srgbClr val="FF0000"/>
                </a:solidFill>
                <a:latin typeface="Kruti Dev 010" pitchFamily="2" charset="0"/>
              </a:rPr>
              <a:t> </a:t>
            </a:r>
            <a:r>
              <a:rPr lang="en-IN" dirty="0" err="1">
                <a:latin typeface="Kruti Dev 010" pitchFamily="2" charset="0"/>
              </a:rPr>
              <a:t>vkSj</a:t>
            </a:r>
            <a:r>
              <a:rPr lang="en-IN" dirty="0">
                <a:latin typeface="Kruti Dev 010" pitchFamily="2" charset="0"/>
              </a:rPr>
              <a:t> </a:t>
            </a:r>
            <a:r>
              <a:rPr lang="en-IN" u="sng" dirty="0">
                <a:solidFill>
                  <a:srgbClr val="FF0000"/>
                </a:solidFill>
                <a:latin typeface="Kruti Dev 010" pitchFamily="2" charset="0"/>
              </a:rPr>
              <a:t>29-2</a:t>
            </a:r>
            <a:r>
              <a:rPr lang="en-IN" u="sng" dirty="0">
                <a:solidFill>
                  <a:srgbClr val="FF0000"/>
                </a:solidFill>
              </a:rPr>
              <a:t> %</a:t>
            </a:r>
            <a:r>
              <a:rPr lang="en-IN" u="sng" dirty="0">
                <a:solidFill>
                  <a:srgbClr val="FF0000"/>
                </a:solidFill>
                <a:latin typeface="Kruti Dev 010" pitchFamily="2" charset="0"/>
              </a:rPr>
              <a:t> {</a:t>
            </a:r>
            <a:r>
              <a:rPr lang="en-IN" u="sng" dirty="0" err="1">
                <a:solidFill>
                  <a:srgbClr val="FF0000"/>
                </a:solidFill>
                <a:latin typeface="Kruti Dev 010" pitchFamily="2" charset="0"/>
              </a:rPr>
              <a:t>ks</a:t>
            </a:r>
            <a:r>
              <a:rPr lang="en-IN" u="sng" dirty="0">
                <a:solidFill>
                  <a:srgbClr val="FF0000"/>
                </a:solidFill>
                <a:latin typeface="Kruti Dev 010" pitchFamily="2" charset="0"/>
              </a:rPr>
              <a:t>=</a:t>
            </a:r>
            <a:r>
              <a:rPr lang="en-IN" u="sng" dirty="0" err="1">
                <a:solidFill>
                  <a:srgbClr val="FF0000"/>
                </a:solidFill>
                <a:latin typeface="Kruti Dev 010" pitchFamily="2" charset="0"/>
              </a:rPr>
              <a:t>Qy</a:t>
            </a:r>
            <a:r>
              <a:rPr lang="en-IN" u="sng" dirty="0">
                <a:solidFill>
                  <a:srgbClr val="FF0000"/>
                </a:solidFill>
                <a:latin typeface="Kruti Dev 010" pitchFamily="2" charset="0"/>
              </a:rPr>
              <a:t> </a:t>
            </a:r>
            <a:r>
              <a:rPr lang="en-IN" u="sng" dirty="0" err="1">
                <a:solidFill>
                  <a:srgbClr val="FF0000"/>
                </a:solidFill>
                <a:latin typeface="Kruti Dev 010" pitchFamily="2" charset="0"/>
              </a:rPr>
              <a:t>ij</a:t>
            </a:r>
            <a:r>
              <a:rPr lang="en-IN" u="sng" dirty="0">
                <a:solidFill>
                  <a:srgbClr val="FF0000"/>
                </a:solidFill>
                <a:latin typeface="Kruti Dev 010" pitchFamily="2" charset="0"/>
              </a:rPr>
              <a:t> </a:t>
            </a:r>
            <a:r>
              <a:rPr lang="en-IN" u="sng" dirty="0" err="1">
                <a:solidFill>
                  <a:srgbClr val="FF0000"/>
                </a:solidFill>
                <a:latin typeface="Kruti Dev 010" pitchFamily="2" charset="0"/>
              </a:rPr>
              <a:t>LFky</a:t>
            </a:r>
            <a:r>
              <a:rPr lang="en-IN" u="sng" dirty="0">
                <a:solidFill>
                  <a:srgbClr val="FF0000"/>
                </a:solidFill>
                <a:latin typeface="Kruti Dev 010" pitchFamily="2" charset="0"/>
              </a:rPr>
              <a:t> </a:t>
            </a:r>
            <a:r>
              <a:rPr lang="en-IN" u="sng" dirty="0" err="1">
                <a:solidFill>
                  <a:srgbClr val="FF0000"/>
                </a:solidFill>
                <a:latin typeface="Kruti Dev 010" pitchFamily="2" charset="0"/>
              </a:rPr>
              <a:t>Hkkx</a:t>
            </a:r>
            <a:r>
              <a:rPr lang="en-IN" u="sng" dirty="0">
                <a:solidFill>
                  <a:srgbClr val="FF0000"/>
                </a:solidFill>
                <a:latin typeface="Kruti Dev 010" pitchFamily="2" charset="0"/>
              </a:rPr>
              <a:t> </a:t>
            </a:r>
            <a:r>
              <a:rPr lang="en-IN" u="sng" dirty="0" err="1">
                <a:solidFill>
                  <a:srgbClr val="FF0000"/>
                </a:solidFill>
                <a:latin typeface="Kruti Dev 010" pitchFamily="2" charset="0"/>
              </a:rPr>
              <a:t>dk</a:t>
            </a:r>
            <a:r>
              <a:rPr lang="en-IN" u="sng" dirty="0">
                <a:solidFill>
                  <a:srgbClr val="FF0000"/>
                </a:solidFill>
                <a:latin typeface="Kruti Dev 010" pitchFamily="2" charset="0"/>
              </a:rPr>
              <a:t> </a:t>
            </a:r>
            <a:r>
              <a:rPr lang="en-IN" u="sng" dirty="0" err="1">
                <a:solidFill>
                  <a:srgbClr val="FF0000"/>
                </a:solidFill>
                <a:latin typeface="Kruti Dev 010" pitchFamily="2" charset="0"/>
              </a:rPr>
              <a:t>foLrkj</a:t>
            </a:r>
            <a:r>
              <a:rPr lang="en-IN" u="sng" dirty="0">
                <a:solidFill>
                  <a:srgbClr val="FF0000"/>
                </a:solidFill>
                <a:latin typeface="Kruti Dev 010" pitchFamily="2" charset="0"/>
              </a:rPr>
              <a:t> </a:t>
            </a:r>
            <a:r>
              <a:rPr lang="en-IN" dirty="0" err="1">
                <a:latin typeface="Kruti Dev 010" pitchFamily="2" charset="0"/>
              </a:rPr>
              <a:t>ik;k</a:t>
            </a:r>
            <a:r>
              <a:rPr lang="en-IN" dirty="0">
                <a:latin typeface="Kruti Dev 010" pitchFamily="2" charset="0"/>
              </a:rPr>
              <a:t> </a:t>
            </a:r>
            <a:r>
              <a:rPr lang="en-IN" dirty="0" err="1">
                <a:latin typeface="Kruti Dev 010" pitchFamily="2" charset="0"/>
              </a:rPr>
              <a:t>tkrk</a:t>
            </a:r>
            <a:r>
              <a:rPr lang="en-IN" dirty="0">
                <a:latin typeface="Kruti Dev 010" pitchFamily="2" charset="0"/>
              </a:rPr>
              <a:t> </a:t>
            </a:r>
            <a:r>
              <a:rPr lang="en-IN" dirty="0" err="1">
                <a:latin typeface="Kruti Dev 010" pitchFamily="2" charset="0"/>
              </a:rPr>
              <a:t>gSA</a:t>
            </a:r>
            <a:endParaRPr lang="en-IN" dirty="0">
              <a:latin typeface="Kruti Dev 010" pitchFamily="2" charset="0"/>
            </a:endParaRPr>
          </a:p>
          <a:p>
            <a:pPr algn="just"/>
            <a:r>
              <a:rPr lang="en-IN" dirty="0">
                <a:latin typeface="Kruti Dev 010" pitchFamily="2" charset="0"/>
              </a:rPr>
              <a:t>75</a:t>
            </a:r>
            <a:r>
              <a:rPr lang="en-IN" dirty="0"/>
              <a:t>%</a:t>
            </a:r>
            <a:r>
              <a:rPr lang="en-IN" dirty="0">
                <a:latin typeface="Kruti Dev 010" pitchFamily="2" charset="0"/>
              </a:rPr>
              <a:t> </a:t>
            </a:r>
            <a:r>
              <a:rPr lang="en-IN" dirty="0" err="1">
                <a:latin typeface="Kruti Dev 010" pitchFamily="2" charset="0"/>
              </a:rPr>
              <a:t>ls</a:t>
            </a:r>
            <a:r>
              <a:rPr lang="en-IN" dirty="0">
                <a:latin typeface="Kruti Dev 010" pitchFamily="2" charset="0"/>
              </a:rPr>
              <a:t> </a:t>
            </a:r>
            <a:r>
              <a:rPr lang="en-IN" dirty="0" err="1">
                <a:latin typeface="Kruti Dev 010" pitchFamily="2" charset="0"/>
              </a:rPr>
              <a:t>vf</a:t>
            </a:r>
            <a:r>
              <a:rPr lang="en-IN" dirty="0">
                <a:latin typeface="Kruti Dev 010" pitchFamily="2" charset="0"/>
              </a:rPr>
              <a:t>/</a:t>
            </a:r>
            <a:r>
              <a:rPr lang="en-IN" dirty="0" err="1">
                <a:latin typeface="Kruti Dev 010" pitchFamily="2" charset="0"/>
              </a:rPr>
              <a:t>kd</a:t>
            </a:r>
            <a:r>
              <a:rPr lang="en-IN" dirty="0">
                <a:latin typeface="Kruti Dev 010" pitchFamily="2" charset="0"/>
              </a:rPr>
              <a:t> </a:t>
            </a:r>
            <a:r>
              <a:rPr lang="en-IN" dirty="0" err="1">
                <a:latin typeface="Kruti Dev 010" pitchFamily="2" charset="0"/>
              </a:rPr>
              <a:t>LFkyh</a:t>
            </a:r>
            <a:r>
              <a:rPr lang="en-IN" dirty="0">
                <a:latin typeface="Kruti Dev 010" pitchFamily="2" charset="0"/>
              </a:rPr>
              <a:t>; </a:t>
            </a:r>
            <a:r>
              <a:rPr lang="en-IN" dirty="0" err="1">
                <a:latin typeface="Kruti Dev 010" pitchFamily="2" charset="0"/>
              </a:rPr>
              <a:t>Hkkx</a:t>
            </a:r>
            <a:r>
              <a:rPr lang="en-IN" dirty="0">
                <a:latin typeface="Kruti Dev 010" pitchFamily="2" charset="0"/>
              </a:rPr>
              <a:t> </a:t>
            </a:r>
            <a:r>
              <a:rPr lang="en-IN" dirty="0" err="1">
                <a:latin typeface="Kruti Dev 010" pitchFamily="2" charset="0"/>
              </a:rPr>
              <a:t>mrjh</a:t>
            </a:r>
            <a:r>
              <a:rPr lang="en-IN" dirty="0">
                <a:latin typeface="Kruti Dev 010" pitchFamily="2" charset="0"/>
              </a:rPr>
              <a:t> </a:t>
            </a:r>
            <a:r>
              <a:rPr lang="en-IN" dirty="0" err="1">
                <a:latin typeface="Kruti Dev 010" pitchFamily="2" charset="0"/>
              </a:rPr>
              <a:t>xksyk</a:t>
            </a:r>
            <a:r>
              <a:rPr lang="en-IN" dirty="0">
                <a:latin typeface="Kruti Dev 010" pitchFamily="2" charset="0"/>
              </a:rPr>
              <a:t>)Z </a:t>
            </a:r>
            <a:r>
              <a:rPr lang="en-IN" dirty="0" err="1">
                <a:latin typeface="Kruti Dev 010" pitchFamily="2" charset="0"/>
              </a:rPr>
              <a:t>esa</a:t>
            </a:r>
            <a:r>
              <a:rPr lang="en-IN" dirty="0">
                <a:latin typeface="Kruti Dev 010" pitchFamily="2" charset="0"/>
              </a:rPr>
              <a:t> </a:t>
            </a:r>
            <a:r>
              <a:rPr lang="en-IN" dirty="0" err="1">
                <a:latin typeface="Kruti Dev 010" pitchFamily="2" charset="0"/>
              </a:rPr>
              <a:t>fLFkr</a:t>
            </a:r>
            <a:r>
              <a:rPr lang="en-IN" dirty="0">
                <a:latin typeface="Kruti Dev 010" pitchFamily="2" charset="0"/>
              </a:rPr>
              <a:t> </a:t>
            </a:r>
            <a:r>
              <a:rPr lang="en-IN" dirty="0" err="1">
                <a:latin typeface="Kruti Dev 010" pitchFamily="2" charset="0"/>
              </a:rPr>
              <a:t>gS</a:t>
            </a:r>
            <a:r>
              <a:rPr lang="en-IN" dirty="0">
                <a:latin typeface="Kruti Dev 010" pitchFamily="2" charset="0"/>
              </a:rPr>
              <a:t> </a:t>
            </a:r>
            <a:r>
              <a:rPr lang="en-IN" dirty="0" err="1">
                <a:latin typeface="Kruti Dev 010" pitchFamily="2" charset="0"/>
              </a:rPr>
              <a:t>tcfd</a:t>
            </a:r>
            <a:r>
              <a:rPr lang="en-IN" dirty="0">
                <a:latin typeface="Kruti Dev 010" pitchFamily="2" charset="0"/>
              </a:rPr>
              <a:t> </a:t>
            </a:r>
            <a:r>
              <a:rPr lang="en-IN" dirty="0" err="1">
                <a:latin typeface="Kruti Dev 010" pitchFamily="2" charset="0"/>
              </a:rPr>
              <a:t>tyh</a:t>
            </a:r>
            <a:r>
              <a:rPr lang="en-IN" dirty="0">
                <a:latin typeface="Kruti Dev 010" pitchFamily="2" charset="0"/>
              </a:rPr>
              <a:t>; </a:t>
            </a:r>
            <a:r>
              <a:rPr lang="en-IN" dirty="0" err="1">
                <a:latin typeface="Kruti Dev 010" pitchFamily="2" charset="0"/>
              </a:rPr>
              <a:t>Hkkx</a:t>
            </a:r>
            <a:r>
              <a:rPr lang="en-IN" dirty="0">
                <a:latin typeface="Kruti Dev 010" pitchFamily="2" charset="0"/>
              </a:rPr>
              <a:t> </a:t>
            </a:r>
            <a:r>
              <a:rPr lang="en-IN" dirty="0" err="1">
                <a:latin typeface="Kruti Dev 010" pitchFamily="2" charset="0"/>
              </a:rPr>
              <a:t>nf</a:t>
            </a:r>
            <a:r>
              <a:rPr lang="en-IN" dirty="0">
                <a:latin typeface="Kruti Dev 010" pitchFamily="2" charset="0"/>
              </a:rPr>
              <a:t>{k.kh </a:t>
            </a:r>
            <a:r>
              <a:rPr lang="en-IN" dirty="0" err="1">
                <a:latin typeface="Kruti Dev 010" pitchFamily="2" charset="0"/>
              </a:rPr>
              <a:t>xksyk</a:t>
            </a:r>
            <a:r>
              <a:rPr lang="en-IN" dirty="0">
                <a:latin typeface="Kruti Dev 010" pitchFamily="2" charset="0"/>
              </a:rPr>
              <a:t>)Z </a:t>
            </a:r>
            <a:r>
              <a:rPr lang="en-IN" dirty="0" err="1">
                <a:latin typeface="Kruti Dev 010" pitchFamily="2" charset="0"/>
              </a:rPr>
              <a:t>esaA</a:t>
            </a:r>
            <a:endParaRPr lang="en-IN" dirty="0">
              <a:latin typeface="Kruti Dev 010" pitchFamily="2" charset="0"/>
            </a:endParaRPr>
          </a:p>
          <a:p>
            <a:pPr algn="just"/>
            <a:r>
              <a:rPr lang="en-IN" dirty="0" err="1">
                <a:latin typeface="Kruti Dev 010" pitchFamily="2" charset="0"/>
              </a:rPr>
              <a:t>mrjh</a:t>
            </a:r>
            <a:r>
              <a:rPr lang="en-IN" dirty="0">
                <a:latin typeface="Kruti Dev 010" pitchFamily="2" charset="0"/>
              </a:rPr>
              <a:t> /</a:t>
            </a:r>
            <a:r>
              <a:rPr lang="en-IN" dirty="0" err="1">
                <a:latin typeface="Kruti Dev 010" pitchFamily="2" charset="0"/>
              </a:rPr>
              <a:t>kqzo</a:t>
            </a:r>
            <a:r>
              <a:rPr lang="en-IN" dirty="0">
                <a:latin typeface="Kruti Dev 010" pitchFamily="2" charset="0"/>
              </a:rPr>
              <a:t> </a:t>
            </a:r>
            <a:r>
              <a:rPr lang="en-IN" dirty="0" err="1">
                <a:latin typeface="Kruti Dev 010" pitchFamily="2" charset="0"/>
              </a:rPr>
              <a:t>tyh</a:t>
            </a:r>
            <a:r>
              <a:rPr lang="en-IN" dirty="0">
                <a:latin typeface="Kruti Dev 010" pitchFamily="2" charset="0"/>
              </a:rPr>
              <a:t>; </a:t>
            </a:r>
            <a:r>
              <a:rPr lang="en-IN" dirty="0" err="1">
                <a:latin typeface="Kruti Dev 010" pitchFamily="2" charset="0"/>
              </a:rPr>
              <a:t>Hkkx</a:t>
            </a:r>
            <a:r>
              <a:rPr lang="en-IN" dirty="0">
                <a:latin typeface="Kruti Dev 010" pitchFamily="2" charset="0"/>
              </a:rPr>
              <a:t> </a:t>
            </a:r>
            <a:r>
              <a:rPr lang="en-IN" dirty="0" err="1">
                <a:latin typeface="Kruti Dev 010" pitchFamily="2" charset="0"/>
              </a:rPr>
              <a:t>ls</a:t>
            </a:r>
            <a:r>
              <a:rPr lang="en-IN" dirty="0">
                <a:latin typeface="Kruti Dev 010" pitchFamily="2" charset="0"/>
              </a:rPr>
              <a:t> </a:t>
            </a:r>
            <a:r>
              <a:rPr lang="en-IN" dirty="0" err="1">
                <a:latin typeface="Kruti Dev 010" pitchFamily="2" charset="0"/>
              </a:rPr>
              <a:t>f?kjk</a:t>
            </a:r>
            <a:r>
              <a:rPr lang="en-IN" dirty="0">
                <a:latin typeface="Kruti Dev 010" pitchFamily="2" charset="0"/>
              </a:rPr>
              <a:t> </a:t>
            </a:r>
            <a:r>
              <a:rPr lang="en-IN" dirty="0" err="1">
                <a:latin typeface="Kruti Dev 010" pitchFamily="2" charset="0"/>
              </a:rPr>
              <a:t>gS</a:t>
            </a:r>
            <a:r>
              <a:rPr lang="en-IN" dirty="0">
                <a:latin typeface="Kruti Dev 010" pitchFamily="2" charset="0"/>
              </a:rPr>
              <a:t> </a:t>
            </a:r>
            <a:r>
              <a:rPr lang="en-IN" dirty="0" err="1">
                <a:latin typeface="Kruti Dev 010" pitchFamily="2" charset="0"/>
              </a:rPr>
              <a:t>vkSj</a:t>
            </a:r>
            <a:r>
              <a:rPr lang="en-IN" dirty="0">
                <a:latin typeface="Kruti Dev 010" pitchFamily="2" charset="0"/>
              </a:rPr>
              <a:t> </a:t>
            </a:r>
            <a:r>
              <a:rPr lang="en-IN" dirty="0" err="1">
                <a:latin typeface="Kruti Dev 010" pitchFamily="2" charset="0"/>
              </a:rPr>
              <a:t>nf</a:t>
            </a:r>
            <a:r>
              <a:rPr lang="en-IN" dirty="0">
                <a:latin typeface="Kruti Dev 010" pitchFamily="2" charset="0"/>
              </a:rPr>
              <a:t>{k.kh /</a:t>
            </a:r>
            <a:r>
              <a:rPr lang="en-IN" dirty="0" err="1">
                <a:latin typeface="Kruti Dev 010" pitchFamily="2" charset="0"/>
              </a:rPr>
              <a:t>kzqo</a:t>
            </a:r>
            <a:r>
              <a:rPr lang="en-IN" dirty="0">
                <a:latin typeface="Kruti Dev 010" pitchFamily="2" charset="0"/>
              </a:rPr>
              <a:t> </a:t>
            </a:r>
            <a:r>
              <a:rPr lang="en-IN" dirty="0" err="1">
                <a:latin typeface="Kruti Dev 010" pitchFamily="2" charset="0"/>
              </a:rPr>
              <a:t>LFkyh</a:t>
            </a:r>
            <a:r>
              <a:rPr lang="en-IN" dirty="0">
                <a:latin typeface="Kruti Dev 010" pitchFamily="2" charset="0"/>
              </a:rPr>
              <a:t>; </a:t>
            </a:r>
            <a:r>
              <a:rPr lang="en-IN" dirty="0" err="1">
                <a:latin typeface="Kruti Dev 010" pitchFamily="2" charset="0"/>
              </a:rPr>
              <a:t>Hkkx</a:t>
            </a:r>
            <a:r>
              <a:rPr lang="en-IN" dirty="0">
                <a:latin typeface="Kruti Dev 010" pitchFamily="2" charset="0"/>
              </a:rPr>
              <a:t> </a:t>
            </a:r>
            <a:r>
              <a:rPr lang="en-IN" dirty="0" err="1">
                <a:latin typeface="Kruti Dev 010" pitchFamily="2" charset="0"/>
              </a:rPr>
              <a:t>ls</a:t>
            </a:r>
            <a:r>
              <a:rPr lang="en-IN" dirty="0">
                <a:latin typeface="Kruti Dev 010" pitchFamily="2" charset="0"/>
              </a:rPr>
              <a:t> </a:t>
            </a:r>
            <a:r>
              <a:rPr lang="en-IN" dirty="0" err="1">
                <a:latin typeface="Kruti Dev 010" pitchFamily="2" charset="0"/>
              </a:rPr>
              <a:t>f?kjk</a:t>
            </a:r>
            <a:r>
              <a:rPr lang="en-IN" dirty="0">
                <a:latin typeface="Kruti Dev 010" pitchFamily="2" charset="0"/>
              </a:rPr>
              <a:t> </a:t>
            </a:r>
            <a:r>
              <a:rPr lang="en-IN" dirty="0" err="1">
                <a:latin typeface="Kruti Dev 010" pitchFamily="2" charset="0"/>
              </a:rPr>
              <a:t>gSA</a:t>
            </a:r>
            <a:r>
              <a:rPr lang="en-IN" dirty="0">
                <a:latin typeface="Kruti Dev 010" pitchFamily="2" charset="0"/>
              </a:rPr>
              <a:t> </a:t>
            </a:r>
          </a:p>
          <a:p>
            <a:pPr algn="just"/>
            <a:r>
              <a:rPr lang="en-IN" dirty="0" err="1">
                <a:latin typeface="Kruti Dev 010" pitchFamily="2" charset="0"/>
              </a:rPr>
              <a:t>Egk</a:t>
            </a:r>
            <a:r>
              <a:rPr lang="en-IN" dirty="0">
                <a:latin typeface="Kruti Dev 010" pitchFamily="2" charset="0"/>
              </a:rPr>
              <a:t>}</a:t>
            </a:r>
            <a:r>
              <a:rPr lang="en-IN" dirty="0" err="1">
                <a:latin typeface="Kruti Dev 010" pitchFamily="2" charset="0"/>
              </a:rPr>
              <a:t>hih</a:t>
            </a:r>
            <a:r>
              <a:rPr lang="en-IN" dirty="0">
                <a:latin typeface="Kruti Dev 010" pitchFamily="2" charset="0"/>
              </a:rPr>
              <a:t>; ,</a:t>
            </a:r>
            <a:r>
              <a:rPr lang="en-IN" dirty="0" err="1">
                <a:latin typeface="Kruti Dev 010" pitchFamily="2" charset="0"/>
              </a:rPr>
              <a:t>oa</a:t>
            </a:r>
            <a:r>
              <a:rPr lang="en-IN" dirty="0">
                <a:latin typeface="Kruti Dev 010" pitchFamily="2" charset="0"/>
              </a:rPr>
              <a:t> </a:t>
            </a:r>
            <a:r>
              <a:rPr lang="en-IN" dirty="0" err="1">
                <a:latin typeface="Kruti Dev 010" pitchFamily="2" charset="0"/>
              </a:rPr>
              <a:t>egklkxjh</a:t>
            </a:r>
            <a:r>
              <a:rPr lang="en-IN" dirty="0">
                <a:latin typeface="Kruti Dev 010" pitchFamily="2" charset="0"/>
              </a:rPr>
              <a:t>; </a:t>
            </a:r>
            <a:r>
              <a:rPr lang="en-IN" dirty="0" err="1">
                <a:latin typeface="Kruti Dev 010" pitchFamily="2" charset="0"/>
              </a:rPr>
              <a:t>Hkkx</a:t>
            </a:r>
            <a:r>
              <a:rPr lang="en-IN" dirty="0">
                <a:latin typeface="Kruti Dev 010" pitchFamily="2" charset="0"/>
              </a:rPr>
              <a:t> f=</a:t>
            </a:r>
            <a:r>
              <a:rPr lang="en-IN" dirty="0" err="1">
                <a:latin typeface="Kruti Dev 010" pitchFamily="2" charset="0"/>
              </a:rPr>
              <a:t>Hkwtkdkj</a:t>
            </a:r>
            <a:r>
              <a:rPr lang="en-IN" dirty="0">
                <a:latin typeface="Kruti Dev 010" pitchFamily="2" charset="0"/>
              </a:rPr>
              <a:t> :i </a:t>
            </a:r>
            <a:r>
              <a:rPr lang="en-IN" dirty="0" err="1">
                <a:latin typeface="Kruti Dev 010" pitchFamily="2" charset="0"/>
              </a:rPr>
              <a:t>esa</a:t>
            </a:r>
            <a:r>
              <a:rPr lang="en-IN" dirty="0">
                <a:latin typeface="Kruti Dev 010" pitchFamily="2" charset="0"/>
              </a:rPr>
              <a:t> </a:t>
            </a:r>
            <a:r>
              <a:rPr lang="en-IN" dirty="0" err="1">
                <a:latin typeface="Kruti Dev 010" pitchFamily="2" charset="0"/>
              </a:rPr>
              <a:t>QSys</a:t>
            </a:r>
            <a:r>
              <a:rPr lang="en-IN" dirty="0">
                <a:latin typeface="Kruti Dev 010" pitchFamily="2" charset="0"/>
              </a:rPr>
              <a:t> </a:t>
            </a:r>
            <a:r>
              <a:rPr lang="en-IN" dirty="0" err="1">
                <a:latin typeface="Kruti Dev 010" pitchFamily="2" charset="0"/>
              </a:rPr>
              <a:t>gSaA</a:t>
            </a:r>
            <a:endParaRPr lang="en-IN" dirty="0">
              <a:latin typeface="Kruti Dev 010" pitchFamily="2" charset="0"/>
            </a:endParaRPr>
          </a:p>
          <a:p>
            <a:pPr algn="just"/>
            <a:r>
              <a:rPr lang="en-IN" dirty="0">
                <a:latin typeface="Kruti Dev 010" pitchFamily="2" charset="0"/>
              </a:rPr>
              <a:t>a/</a:t>
            </a:r>
            <a:r>
              <a:rPr lang="en-IN" dirty="0" err="1">
                <a:latin typeface="Kruti Dev 010" pitchFamily="2" charset="0"/>
              </a:rPr>
              <a:t>kjkry</a:t>
            </a:r>
            <a:r>
              <a:rPr lang="en-IN" dirty="0">
                <a:latin typeface="Kruti Dev 010" pitchFamily="2" charset="0"/>
              </a:rPr>
              <a:t> </a:t>
            </a:r>
            <a:r>
              <a:rPr lang="en-IN" dirty="0" err="1">
                <a:latin typeface="Kruti Dev 010" pitchFamily="2" charset="0"/>
              </a:rPr>
              <a:t>ij</a:t>
            </a:r>
            <a:r>
              <a:rPr lang="en-IN" dirty="0">
                <a:latin typeface="Kruti Dev 010" pitchFamily="2" charset="0"/>
              </a:rPr>
              <a:t> </a:t>
            </a:r>
            <a:r>
              <a:rPr lang="en-IN" dirty="0" err="1">
                <a:latin typeface="Kruti Dev 010" pitchFamily="2" charset="0"/>
              </a:rPr>
              <a:t>ty</a:t>
            </a:r>
            <a:r>
              <a:rPr lang="en-IN" dirty="0">
                <a:latin typeface="Kruti Dev 010" pitchFamily="2" charset="0"/>
              </a:rPr>
              <a:t> </a:t>
            </a:r>
            <a:r>
              <a:rPr lang="en-IN" dirty="0" err="1">
                <a:latin typeface="Kruti Dev 010" pitchFamily="2" charset="0"/>
              </a:rPr>
              <a:t>vkSj</a:t>
            </a:r>
            <a:r>
              <a:rPr lang="en-IN" dirty="0">
                <a:latin typeface="Kruti Dev 010" pitchFamily="2" charset="0"/>
              </a:rPr>
              <a:t> </a:t>
            </a:r>
            <a:r>
              <a:rPr lang="en-IN" dirty="0" err="1">
                <a:latin typeface="Kruti Dev 010" pitchFamily="2" charset="0"/>
              </a:rPr>
              <a:t>LFky</a:t>
            </a:r>
            <a:r>
              <a:rPr lang="en-IN" dirty="0">
                <a:latin typeface="Kruti Dev 010" pitchFamily="2" charset="0"/>
              </a:rPr>
              <a:t> </a:t>
            </a:r>
            <a:r>
              <a:rPr lang="en-IN" dirty="0" err="1">
                <a:latin typeface="Kruti Dev 010" pitchFamily="2" charset="0"/>
              </a:rPr>
              <a:t>Hkkx</a:t>
            </a:r>
            <a:r>
              <a:rPr lang="en-IN" dirty="0">
                <a:latin typeface="Kruti Dev 010" pitchFamily="2" charset="0"/>
              </a:rPr>
              <a:t> ,d </a:t>
            </a:r>
            <a:r>
              <a:rPr lang="en-IN" dirty="0" err="1">
                <a:latin typeface="Kruti Dev 010" pitchFamily="2" charset="0"/>
              </a:rPr>
              <a:t>nwljs</a:t>
            </a:r>
            <a:r>
              <a:rPr lang="en-IN" dirty="0">
                <a:latin typeface="Kruti Dev 010" pitchFamily="2" charset="0"/>
              </a:rPr>
              <a:t> ds </a:t>
            </a:r>
            <a:r>
              <a:rPr lang="en-IN" dirty="0" err="1">
                <a:latin typeface="Kruti Dev 010" pitchFamily="2" charset="0"/>
              </a:rPr>
              <a:t>foijhr</a:t>
            </a:r>
            <a:r>
              <a:rPr lang="en-IN" dirty="0">
                <a:latin typeface="Kruti Dev 010" pitchFamily="2" charset="0"/>
              </a:rPr>
              <a:t> </a:t>
            </a:r>
            <a:r>
              <a:rPr lang="en-IN" dirty="0" err="1">
                <a:latin typeface="Kruti Dev 010" pitchFamily="2" charset="0"/>
              </a:rPr>
              <a:t>fLFkfr</a:t>
            </a:r>
            <a:r>
              <a:rPr lang="en-IN" dirty="0">
                <a:latin typeface="Kruti Dev 010" pitchFamily="2" charset="0"/>
              </a:rPr>
              <a:t> </a:t>
            </a:r>
            <a:r>
              <a:rPr lang="en-IN" dirty="0" err="1">
                <a:latin typeface="Kruti Dev 010" pitchFamily="2" charset="0"/>
              </a:rPr>
              <a:t>esa</a:t>
            </a:r>
            <a:r>
              <a:rPr lang="en-IN" dirty="0">
                <a:latin typeface="Kruti Dev 010" pitchFamily="2" charset="0"/>
              </a:rPr>
              <a:t> </a:t>
            </a:r>
            <a:r>
              <a:rPr lang="en-IN" dirty="0" err="1">
                <a:latin typeface="Kruti Dev 010" pitchFamily="2" charset="0"/>
              </a:rPr>
              <a:t>ik</a:t>
            </a:r>
            <a:r>
              <a:rPr lang="en-IN" dirty="0">
                <a:latin typeface="Kruti Dev 010" pitchFamily="2" charset="0"/>
              </a:rPr>
              <a:t>, </a:t>
            </a:r>
            <a:r>
              <a:rPr lang="en-IN" dirty="0" err="1">
                <a:latin typeface="Kruti Dev 010" pitchFamily="2" charset="0"/>
              </a:rPr>
              <a:t>tkrs</a:t>
            </a:r>
            <a:r>
              <a:rPr lang="en-IN" dirty="0">
                <a:latin typeface="Kruti Dev 010" pitchFamily="2" charset="0"/>
              </a:rPr>
              <a:t> </a:t>
            </a:r>
            <a:r>
              <a:rPr lang="en-IN" dirty="0" err="1">
                <a:latin typeface="Kruti Dev 010" pitchFamily="2" charset="0"/>
              </a:rPr>
              <a:t>gSaA</a:t>
            </a:r>
            <a:endParaRPr lang="en-IN" dirty="0">
              <a:latin typeface="Kruti Dev 010" pitchFamily="2" charset="0"/>
            </a:endParaRPr>
          </a:p>
          <a:p>
            <a:pPr algn="just"/>
            <a:endParaRPr lang="en-IN" dirty="0">
              <a:latin typeface="Kruti Dev 010" pitchFamily="2" charset="0"/>
            </a:endParaRPr>
          </a:p>
        </p:txBody>
      </p:sp>
    </p:spTree>
    <p:extLst>
      <p:ext uri="{BB962C8B-B14F-4D97-AF65-F5344CB8AC3E}">
        <p14:creationId xmlns:p14="http://schemas.microsoft.com/office/powerpoint/2010/main" val="2657480112"/>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FF0000"/>
                </a:solidFill>
              </a:rPr>
              <a:t>Contd.      </a:t>
            </a:r>
            <a:r>
              <a:rPr lang="en-US" b="1" u="sng" dirty="0">
                <a:solidFill>
                  <a:srgbClr val="FF0000"/>
                </a:solidFill>
              </a:rPr>
              <a:t>2) Geological Evidences</a:t>
            </a:r>
            <a:endParaRPr lang="en-IN" dirty="0"/>
          </a:p>
        </p:txBody>
      </p:sp>
      <p:sp>
        <p:nvSpPr>
          <p:cNvPr id="3" name="Content Placeholder 2"/>
          <p:cNvSpPr>
            <a:spLocks noGrp="1"/>
          </p:cNvSpPr>
          <p:nvPr>
            <p:ph idx="1"/>
          </p:nvPr>
        </p:nvSpPr>
        <p:spPr>
          <a:xfrm>
            <a:off x="304800" y="1295400"/>
            <a:ext cx="8686800" cy="5105400"/>
          </a:xfrm>
        </p:spPr>
        <p:txBody>
          <a:bodyPr>
            <a:normAutofit/>
          </a:bodyPr>
          <a:lstStyle/>
          <a:p>
            <a:pPr algn="just"/>
            <a:r>
              <a:rPr lang="en-IN" dirty="0" err="1">
                <a:latin typeface="Kruti Dev 010" pitchFamily="2" charset="0"/>
              </a:rPr>
              <a:t>vU</a:t>
            </a:r>
            <a:r>
              <a:rPr lang="en-IN" dirty="0">
                <a:latin typeface="Kruti Dev 010" pitchFamily="2" charset="0"/>
              </a:rPr>
              <a:t>/k </a:t>
            </a:r>
            <a:r>
              <a:rPr lang="en-IN" dirty="0" err="1">
                <a:latin typeface="Kruti Dev 010" pitchFamily="2" charset="0"/>
              </a:rPr>
              <a:t>egklkxj</a:t>
            </a:r>
            <a:r>
              <a:rPr lang="en-IN" dirty="0">
                <a:latin typeface="Kruti Dev 010" pitchFamily="2" charset="0"/>
              </a:rPr>
              <a:t> ds </a:t>
            </a:r>
            <a:r>
              <a:rPr lang="en-IN" dirty="0" err="1">
                <a:latin typeface="Kruti Dev 010" pitchFamily="2" charset="0"/>
              </a:rPr>
              <a:t>nksuks</a:t>
            </a:r>
            <a:r>
              <a:rPr lang="en-IN" dirty="0">
                <a:latin typeface="Kruti Dev 010" pitchFamily="2" charset="0"/>
              </a:rPr>
              <a:t> </a:t>
            </a:r>
            <a:r>
              <a:rPr lang="en-IN" dirty="0" err="1">
                <a:latin typeface="Kruti Dev 010" pitchFamily="2" charset="0"/>
              </a:rPr>
              <a:t>rVksa</a:t>
            </a:r>
            <a:r>
              <a:rPr lang="en-IN" dirty="0">
                <a:latin typeface="Kruti Dev 010" pitchFamily="2" charset="0"/>
              </a:rPr>
              <a:t> </a:t>
            </a:r>
            <a:r>
              <a:rPr lang="en-IN" dirty="0" err="1">
                <a:latin typeface="Kruti Dev 010" pitchFamily="2" charset="0"/>
              </a:rPr>
              <a:t>ij</a:t>
            </a:r>
            <a:r>
              <a:rPr lang="en-IN" dirty="0">
                <a:latin typeface="Kruti Dev 010" pitchFamily="2" charset="0"/>
              </a:rPr>
              <a:t> </a:t>
            </a:r>
            <a:r>
              <a:rPr lang="en-IN" dirty="0" err="1">
                <a:latin typeface="Kruti Dev 010" pitchFamily="2" charset="0"/>
              </a:rPr>
              <a:t>i;kZIr</a:t>
            </a:r>
            <a:r>
              <a:rPr lang="en-IN" dirty="0">
                <a:latin typeface="Kruti Dev 010" pitchFamily="2" charset="0"/>
              </a:rPr>
              <a:t> </a:t>
            </a:r>
            <a:r>
              <a:rPr lang="en-IN" dirty="0" err="1">
                <a:latin typeface="Kruti Dev 010" pitchFamily="2" charset="0"/>
              </a:rPr>
              <a:t>HkkSxfHkZd</a:t>
            </a:r>
            <a:r>
              <a:rPr lang="en-IN" dirty="0">
                <a:latin typeface="Kruti Dev 010" pitchFamily="2" charset="0"/>
              </a:rPr>
              <a:t> </a:t>
            </a:r>
            <a:r>
              <a:rPr lang="en-IN" dirty="0" err="1">
                <a:latin typeface="Kruti Dev 010" pitchFamily="2" charset="0"/>
              </a:rPr>
              <a:t>lekurkA</a:t>
            </a:r>
            <a:endParaRPr lang="en-IN" dirty="0">
              <a:latin typeface="Kruti Dev 010" pitchFamily="2" charset="0"/>
            </a:endParaRPr>
          </a:p>
          <a:p>
            <a:pPr algn="just"/>
            <a:r>
              <a:rPr lang="en-IN" dirty="0" err="1">
                <a:latin typeface="Kruti Dev 010" pitchFamily="2" charset="0"/>
              </a:rPr>
              <a:t>nksuks</a:t>
            </a:r>
            <a:r>
              <a:rPr lang="en-IN" dirty="0">
                <a:latin typeface="Kruti Dev 010" pitchFamily="2" charset="0"/>
              </a:rPr>
              <a:t> </a:t>
            </a:r>
            <a:r>
              <a:rPr lang="en-IN" dirty="0" err="1">
                <a:latin typeface="Kruti Dev 010" pitchFamily="2" charset="0"/>
              </a:rPr>
              <a:t>rVksa</a:t>
            </a:r>
            <a:r>
              <a:rPr lang="en-IN" dirty="0">
                <a:latin typeface="Kruti Dev 010" pitchFamily="2" charset="0"/>
              </a:rPr>
              <a:t> ds </a:t>
            </a:r>
            <a:r>
              <a:rPr lang="en-IN" dirty="0" err="1">
                <a:latin typeface="Kruti Dev 010" pitchFamily="2" charset="0"/>
              </a:rPr>
              <a:t>dSfyMksfu;u</a:t>
            </a:r>
            <a:r>
              <a:rPr lang="en-IN" dirty="0">
                <a:latin typeface="Kruti Dev 010" pitchFamily="2" charset="0"/>
              </a:rPr>
              <a:t> ,</a:t>
            </a:r>
            <a:r>
              <a:rPr lang="en-IN" dirty="0" err="1">
                <a:latin typeface="Kruti Dev 010" pitchFamily="2" charset="0"/>
              </a:rPr>
              <a:t>oa</a:t>
            </a:r>
            <a:r>
              <a:rPr lang="en-IN" dirty="0">
                <a:latin typeface="Kruti Dev 010" pitchFamily="2" charset="0"/>
              </a:rPr>
              <a:t> </a:t>
            </a:r>
            <a:r>
              <a:rPr lang="en-IN" dirty="0" err="1">
                <a:latin typeface="Kruti Dev 010" pitchFamily="2" charset="0"/>
              </a:rPr>
              <a:t>gjflfu;u</a:t>
            </a:r>
            <a:r>
              <a:rPr lang="en-IN" dirty="0">
                <a:latin typeface="Kruti Dev 010" pitchFamily="2" charset="0"/>
              </a:rPr>
              <a:t> </a:t>
            </a:r>
            <a:r>
              <a:rPr lang="en-IN" dirty="0" err="1">
                <a:latin typeface="Kruti Dev 010" pitchFamily="2" charset="0"/>
              </a:rPr>
              <a:t>ioZr</a:t>
            </a:r>
            <a:r>
              <a:rPr lang="en-IN" dirty="0">
                <a:latin typeface="Kruti Dev 010" pitchFamily="2" charset="0"/>
              </a:rPr>
              <a:t> </a:t>
            </a:r>
            <a:r>
              <a:rPr lang="en-IN" dirty="0" err="1">
                <a:latin typeface="Kruti Dev 010" pitchFamily="2" charset="0"/>
              </a:rPr>
              <a:t>dze</a:t>
            </a:r>
            <a:r>
              <a:rPr lang="en-IN" dirty="0">
                <a:latin typeface="Kruti Dev 010" pitchFamily="2" charset="0"/>
              </a:rPr>
              <a:t> </a:t>
            </a:r>
            <a:r>
              <a:rPr lang="en-IN" dirty="0" err="1">
                <a:latin typeface="Kruti Dev 010" pitchFamily="2" charset="0"/>
              </a:rPr>
              <a:t>esa</a:t>
            </a:r>
            <a:r>
              <a:rPr lang="en-IN" dirty="0">
                <a:latin typeface="Kruti Dev 010" pitchFamily="2" charset="0"/>
              </a:rPr>
              <a:t> </a:t>
            </a:r>
            <a:r>
              <a:rPr lang="en-IN" dirty="0" err="1">
                <a:latin typeface="Kruti Dev 010" pitchFamily="2" charset="0"/>
              </a:rPr>
              <a:t>lekurkA</a:t>
            </a:r>
            <a:endParaRPr lang="en-IN" dirty="0">
              <a:latin typeface="Kruti Dev 010" pitchFamily="2" charset="0"/>
            </a:endParaRPr>
          </a:p>
          <a:p>
            <a:pPr algn="just"/>
            <a:r>
              <a:rPr lang="en-IN" dirty="0">
                <a:latin typeface="Kruti Dev 010" pitchFamily="2" charset="0"/>
              </a:rPr>
              <a:t>m0 </a:t>
            </a:r>
            <a:r>
              <a:rPr lang="en-IN" dirty="0" err="1">
                <a:latin typeface="Kruti Dev 010" pitchFamily="2" charset="0"/>
              </a:rPr>
              <a:t>vesfjdk</a:t>
            </a:r>
            <a:r>
              <a:rPr lang="en-IN" dirty="0">
                <a:latin typeface="Kruti Dev 010" pitchFamily="2" charset="0"/>
              </a:rPr>
              <a:t> ds </a:t>
            </a:r>
            <a:r>
              <a:rPr lang="en-IN" dirty="0" err="1">
                <a:latin typeface="Kruti Dev 010" pitchFamily="2" charset="0"/>
              </a:rPr>
              <a:t>iqohZ</a:t>
            </a:r>
            <a:r>
              <a:rPr lang="en-IN" dirty="0">
                <a:latin typeface="Kruti Dev 010" pitchFamily="2" charset="0"/>
              </a:rPr>
              <a:t> </a:t>
            </a:r>
            <a:r>
              <a:rPr lang="en-IN" dirty="0" err="1">
                <a:latin typeface="Kruti Dev 010" pitchFamily="2" charset="0"/>
              </a:rPr>
              <a:t>Hkkx</a:t>
            </a:r>
            <a:r>
              <a:rPr lang="en-IN" dirty="0">
                <a:latin typeface="Kruti Dev 010" pitchFamily="2" charset="0"/>
              </a:rPr>
              <a:t> </a:t>
            </a:r>
            <a:r>
              <a:rPr lang="en-IN" dirty="0" err="1">
                <a:latin typeface="Kruti Dev 010" pitchFamily="2" charset="0"/>
              </a:rPr>
              <a:t>esa</a:t>
            </a:r>
            <a:r>
              <a:rPr lang="en-IN" dirty="0">
                <a:latin typeface="Kruti Dev 010" pitchFamily="2" charset="0"/>
              </a:rPr>
              <a:t> </a:t>
            </a:r>
            <a:r>
              <a:rPr lang="en-IN" dirty="0" err="1">
                <a:latin typeface="Kruti Dev 010" pitchFamily="2" charset="0"/>
              </a:rPr>
              <a:t>fLFkr</a:t>
            </a:r>
            <a:r>
              <a:rPr lang="en-IN" dirty="0">
                <a:latin typeface="Kruti Dev 010" pitchFamily="2" charset="0"/>
              </a:rPr>
              <a:t> </a:t>
            </a:r>
            <a:r>
              <a:rPr lang="en-IN" dirty="0" err="1">
                <a:latin typeface="Kruti Dev 010" pitchFamily="2" charset="0"/>
              </a:rPr>
              <a:t>viysf”k;u</a:t>
            </a:r>
            <a:r>
              <a:rPr lang="en-IN" dirty="0">
                <a:latin typeface="Kruti Dev 010" pitchFamily="2" charset="0"/>
              </a:rPr>
              <a:t> </a:t>
            </a:r>
            <a:r>
              <a:rPr lang="en-IN" dirty="0" err="1">
                <a:latin typeface="Kruti Dev 010" pitchFamily="2" charset="0"/>
              </a:rPr>
              <a:t>ioZr</a:t>
            </a:r>
            <a:r>
              <a:rPr lang="en-IN" dirty="0">
                <a:latin typeface="Kruti Dev 010" pitchFamily="2" charset="0"/>
              </a:rPr>
              <a:t> m0i0 </a:t>
            </a:r>
            <a:r>
              <a:rPr lang="en-IN" dirty="0" err="1">
                <a:latin typeface="Kruti Dev 010" pitchFamily="2" charset="0"/>
              </a:rPr>
              <a:t>fn”kk</a:t>
            </a:r>
            <a:r>
              <a:rPr lang="en-IN" dirty="0">
                <a:latin typeface="Kruti Dev 010" pitchFamily="2" charset="0"/>
              </a:rPr>
              <a:t> </a:t>
            </a:r>
            <a:r>
              <a:rPr lang="en-IN" dirty="0" err="1">
                <a:latin typeface="Kruti Dev 010" pitchFamily="2" charset="0"/>
              </a:rPr>
              <a:t>esa</a:t>
            </a:r>
            <a:r>
              <a:rPr lang="en-IN" dirty="0">
                <a:latin typeface="Kruti Dev 010" pitchFamily="2" charset="0"/>
              </a:rPr>
              <a:t> </a:t>
            </a:r>
            <a:r>
              <a:rPr lang="en-IN" dirty="0" err="1">
                <a:latin typeface="Kruti Dev 010" pitchFamily="2" charset="0"/>
              </a:rPr>
              <a:t>lkxj</a:t>
            </a:r>
            <a:r>
              <a:rPr lang="en-IN" dirty="0">
                <a:latin typeface="Kruti Dev 010" pitchFamily="2" charset="0"/>
              </a:rPr>
              <a:t> dh </a:t>
            </a:r>
            <a:r>
              <a:rPr lang="en-IN" dirty="0" err="1">
                <a:latin typeface="Kruti Dev 010" pitchFamily="2" charset="0"/>
              </a:rPr>
              <a:t>vksj</a:t>
            </a:r>
            <a:r>
              <a:rPr lang="en-IN" dirty="0">
                <a:latin typeface="Kruti Dev 010" pitchFamily="2" charset="0"/>
              </a:rPr>
              <a:t> </a:t>
            </a:r>
            <a:r>
              <a:rPr lang="en-IN" dirty="0" err="1">
                <a:latin typeface="Kruti Dev 010" pitchFamily="2" charset="0"/>
              </a:rPr>
              <a:t>fudydj</a:t>
            </a:r>
            <a:r>
              <a:rPr lang="en-IN" dirty="0">
                <a:latin typeface="Kruti Dev 010" pitchFamily="2" charset="0"/>
              </a:rPr>
              <a:t> </a:t>
            </a:r>
            <a:r>
              <a:rPr lang="en-IN" dirty="0" err="1">
                <a:latin typeface="Kruti Dev 010" pitchFamily="2" charset="0"/>
              </a:rPr>
              <a:t>iqu</a:t>
            </a:r>
            <a:r>
              <a:rPr lang="en-IN" dirty="0">
                <a:latin typeface="Kruti Dev 010" pitchFamily="2" charset="0"/>
              </a:rPr>
              <a:t>% n0i0 </a:t>
            </a:r>
            <a:r>
              <a:rPr lang="en-IN" dirty="0" err="1">
                <a:latin typeface="Kruti Dev 010" pitchFamily="2" charset="0"/>
              </a:rPr>
              <a:t>vk;jyS.M</a:t>
            </a:r>
            <a:r>
              <a:rPr lang="en-IN" dirty="0">
                <a:latin typeface="Kruti Dev 010" pitchFamily="2" charset="0"/>
              </a:rPr>
              <a:t>] </a:t>
            </a:r>
            <a:r>
              <a:rPr lang="en-IN" dirty="0" err="1">
                <a:latin typeface="Kruti Dev 010" pitchFamily="2" charset="0"/>
              </a:rPr>
              <a:t>osYl</a:t>
            </a:r>
            <a:r>
              <a:rPr lang="en-IN" dirty="0">
                <a:latin typeface="Kruti Dev 010" pitchFamily="2" charset="0"/>
              </a:rPr>
              <a:t> ,</a:t>
            </a:r>
            <a:r>
              <a:rPr lang="en-IN" dirty="0" err="1">
                <a:latin typeface="Kruti Dev 010" pitchFamily="2" charset="0"/>
              </a:rPr>
              <a:t>oa</a:t>
            </a:r>
            <a:r>
              <a:rPr lang="en-IN" dirty="0">
                <a:latin typeface="Kruti Dev 010" pitchFamily="2" charset="0"/>
              </a:rPr>
              <a:t> e/; ;</a:t>
            </a:r>
            <a:r>
              <a:rPr lang="en-IN" dirty="0" err="1">
                <a:latin typeface="Kruti Dev 010" pitchFamily="2" charset="0"/>
              </a:rPr>
              <a:t>qji</a:t>
            </a:r>
            <a:r>
              <a:rPr lang="en-IN" dirty="0">
                <a:latin typeface="Kruti Dev 010" pitchFamily="2" charset="0"/>
              </a:rPr>
              <a:t> dh </a:t>
            </a:r>
            <a:r>
              <a:rPr lang="en-IN" dirty="0" err="1">
                <a:latin typeface="Kruti Dev 010" pitchFamily="2" charset="0"/>
              </a:rPr>
              <a:t>ioZr</a:t>
            </a:r>
            <a:r>
              <a:rPr lang="en-IN" dirty="0">
                <a:latin typeface="Kruti Dev 010" pitchFamily="2" charset="0"/>
              </a:rPr>
              <a:t> </a:t>
            </a:r>
            <a:r>
              <a:rPr lang="en-IN" dirty="0" err="1">
                <a:latin typeface="Kruti Dev 010" pitchFamily="2" charset="0"/>
              </a:rPr>
              <a:t>Jsf.k;ksa</a:t>
            </a:r>
            <a:r>
              <a:rPr lang="en-IN" dirty="0">
                <a:latin typeface="Kruti Dev 010" pitchFamily="2" charset="0"/>
              </a:rPr>
              <a:t> ds :i </a:t>
            </a:r>
            <a:r>
              <a:rPr lang="en-IN" dirty="0" err="1">
                <a:latin typeface="Kruti Dev 010" pitchFamily="2" charset="0"/>
              </a:rPr>
              <a:t>esa</a:t>
            </a:r>
            <a:r>
              <a:rPr lang="en-IN" dirty="0">
                <a:latin typeface="Kruti Dev 010" pitchFamily="2" charset="0"/>
              </a:rPr>
              <a:t> </a:t>
            </a:r>
            <a:r>
              <a:rPr lang="en-IN" dirty="0" err="1">
                <a:latin typeface="Kruti Dev 010" pitchFamily="2" charset="0"/>
              </a:rPr>
              <a:t>izdV</a:t>
            </a:r>
            <a:r>
              <a:rPr lang="en-IN" dirty="0">
                <a:latin typeface="Kruti Dev 010" pitchFamily="2" charset="0"/>
              </a:rPr>
              <a:t> </a:t>
            </a:r>
            <a:r>
              <a:rPr lang="en-IN" dirty="0" err="1">
                <a:latin typeface="Kruti Dev 010" pitchFamily="2" charset="0"/>
              </a:rPr>
              <a:t>gksukA</a:t>
            </a:r>
            <a:endParaRPr lang="en-IN" dirty="0">
              <a:latin typeface="Kruti Dev 010" pitchFamily="2" charset="0"/>
            </a:endParaRPr>
          </a:p>
          <a:p>
            <a:pPr algn="just"/>
            <a:r>
              <a:rPr lang="en-IN" dirty="0">
                <a:latin typeface="Kruti Dev 010" pitchFamily="2" charset="0"/>
              </a:rPr>
              <a:t>N0i0 </a:t>
            </a:r>
            <a:r>
              <a:rPr lang="en-IN" dirty="0" err="1">
                <a:latin typeface="Kruti Dev 010" pitchFamily="2" charset="0"/>
              </a:rPr>
              <a:t>vfQzdk</a:t>
            </a:r>
            <a:r>
              <a:rPr lang="en-IN" dirty="0">
                <a:latin typeface="Kruti Dev 010" pitchFamily="2" charset="0"/>
              </a:rPr>
              <a:t> ds </a:t>
            </a:r>
            <a:r>
              <a:rPr lang="en-IN" dirty="0" err="1">
                <a:latin typeface="Kruti Dev 010" pitchFamily="2" charset="0"/>
              </a:rPr>
              <a:t>dsi</a:t>
            </a:r>
            <a:r>
              <a:rPr lang="en-IN" dirty="0">
                <a:latin typeface="Kruti Dev 010" pitchFamily="2" charset="0"/>
              </a:rPr>
              <a:t> </a:t>
            </a:r>
            <a:r>
              <a:rPr lang="en-IN" dirty="0" err="1">
                <a:latin typeface="Kruti Dev 010" pitchFamily="2" charset="0"/>
              </a:rPr>
              <a:t>izkUr</a:t>
            </a:r>
            <a:r>
              <a:rPr lang="en-IN" dirty="0">
                <a:latin typeface="Kruti Dev 010" pitchFamily="2" charset="0"/>
              </a:rPr>
              <a:t> ds </a:t>
            </a:r>
            <a:r>
              <a:rPr lang="en-IN" dirty="0" err="1">
                <a:latin typeface="Kruti Dev 010" pitchFamily="2" charset="0"/>
              </a:rPr>
              <a:t>eksM+nkj</a:t>
            </a:r>
            <a:r>
              <a:rPr lang="en-IN" dirty="0">
                <a:latin typeface="Kruti Dev 010" pitchFamily="2" charset="0"/>
              </a:rPr>
              <a:t> </a:t>
            </a:r>
            <a:r>
              <a:rPr lang="en-IN" dirty="0" err="1">
                <a:latin typeface="Kruti Dev 010" pitchFamily="2" charset="0"/>
              </a:rPr>
              <a:t>ioZr</a:t>
            </a:r>
            <a:r>
              <a:rPr lang="en-IN" dirty="0">
                <a:latin typeface="Kruti Dev 010" pitchFamily="2" charset="0"/>
              </a:rPr>
              <a:t> </a:t>
            </a:r>
            <a:r>
              <a:rPr lang="en-IN" dirty="0" err="1">
                <a:latin typeface="Kruti Dev 010" pitchFamily="2" charset="0"/>
              </a:rPr>
              <a:t>fl;jk</a:t>
            </a:r>
            <a:r>
              <a:rPr lang="en-IN" dirty="0">
                <a:latin typeface="Kruti Dev 010" pitchFamily="2" charset="0"/>
              </a:rPr>
              <a:t> </a:t>
            </a:r>
            <a:r>
              <a:rPr lang="en-IN" dirty="0" err="1">
                <a:latin typeface="Kruti Dev 010" pitchFamily="2" charset="0"/>
              </a:rPr>
              <a:t>Mh</a:t>
            </a:r>
            <a:r>
              <a:rPr lang="en-IN" dirty="0">
                <a:latin typeface="Kruti Dev 010" pitchFamily="2" charset="0"/>
              </a:rPr>
              <a:t> </a:t>
            </a:r>
            <a:r>
              <a:rPr lang="en-IN" dirty="0" err="1">
                <a:latin typeface="Kruti Dev 010" pitchFamily="2" charset="0"/>
              </a:rPr>
              <a:t>Vf.My</a:t>
            </a:r>
            <a:r>
              <a:rPr lang="en-IN" dirty="0">
                <a:latin typeface="Kruti Dev 010" pitchFamily="2" charset="0"/>
              </a:rPr>
              <a:t> </a:t>
            </a:r>
            <a:r>
              <a:rPr lang="en-IN" dirty="0" err="1">
                <a:latin typeface="Kruti Dev 010" pitchFamily="2" charset="0"/>
              </a:rPr>
              <a:t>ls</a:t>
            </a:r>
            <a:r>
              <a:rPr lang="en-IN" dirty="0">
                <a:latin typeface="Kruti Dev 010" pitchFamily="2" charset="0"/>
              </a:rPr>
              <a:t> </a:t>
            </a:r>
            <a:r>
              <a:rPr lang="en-IN" dirty="0" err="1">
                <a:latin typeface="Kruti Dev 010" pitchFamily="2" charset="0"/>
              </a:rPr>
              <a:t>iq.kZr;k</a:t>
            </a:r>
            <a:r>
              <a:rPr lang="en-IN" dirty="0">
                <a:latin typeface="Kruti Dev 010" pitchFamily="2" charset="0"/>
              </a:rPr>
              <a:t> </a:t>
            </a:r>
            <a:r>
              <a:rPr lang="en-IN" dirty="0" err="1">
                <a:latin typeface="Kruti Dev 010" pitchFamily="2" charset="0"/>
              </a:rPr>
              <a:t>esy</a:t>
            </a:r>
            <a:r>
              <a:rPr lang="en-IN" dirty="0">
                <a:latin typeface="Kruti Dev 010" pitchFamily="2" charset="0"/>
              </a:rPr>
              <a:t> [</a:t>
            </a:r>
            <a:r>
              <a:rPr lang="en-IN" dirty="0" err="1">
                <a:latin typeface="Kruti Dev 010" pitchFamily="2" charset="0"/>
              </a:rPr>
              <a:t>kkrs</a:t>
            </a:r>
            <a:r>
              <a:rPr lang="en-IN" dirty="0">
                <a:latin typeface="Kruti Dev 010" pitchFamily="2" charset="0"/>
              </a:rPr>
              <a:t> </a:t>
            </a:r>
            <a:r>
              <a:rPr lang="en-IN" dirty="0" err="1">
                <a:latin typeface="Kruti Dev 010" pitchFamily="2" charset="0"/>
              </a:rPr>
              <a:t>gSaA</a:t>
            </a:r>
            <a:endParaRPr lang="en-IN" dirty="0">
              <a:latin typeface="Kruti Dev 010" pitchFamily="2" charset="0"/>
            </a:endParaRPr>
          </a:p>
          <a:p>
            <a:endParaRPr lang="en-IN" dirty="0">
              <a:latin typeface="Kruti Dev 010" pitchFamily="2" charset="0"/>
            </a:endParaRPr>
          </a:p>
        </p:txBody>
      </p:sp>
    </p:spTree>
    <p:extLst>
      <p:ext uri="{BB962C8B-B14F-4D97-AF65-F5344CB8AC3E}">
        <p14:creationId xmlns:p14="http://schemas.microsoft.com/office/powerpoint/2010/main" val="1409171061"/>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b="1" u="sng" dirty="0">
                <a:solidFill>
                  <a:srgbClr val="FF0000"/>
                </a:solidFill>
              </a:rPr>
              <a:t>3) BIOLOGICAL EVIDENCE</a:t>
            </a:r>
            <a:endParaRPr lang="en-IN" dirty="0"/>
          </a:p>
        </p:txBody>
      </p:sp>
      <p:sp>
        <p:nvSpPr>
          <p:cNvPr id="3" name="Content Placeholder 2"/>
          <p:cNvSpPr>
            <a:spLocks noGrp="1"/>
          </p:cNvSpPr>
          <p:nvPr>
            <p:ph idx="1"/>
          </p:nvPr>
        </p:nvSpPr>
        <p:spPr/>
        <p:txBody>
          <a:bodyPr/>
          <a:lstStyle/>
          <a:p>
            <a:pPr algn="just"/>
            <a:r>
              <a:rPr lang="en-IN" dirty="0" err="1">
                <a:latin typeface="Kruti Dev 010" pitchFamily="2" charset="0"/>
              </a:rPr>
              <a:t>aLdSafMusfo;k</a:t>
            </a:r>
            <a:r>
              <a:rPr lang="en-IN" dirty="0">
                <a:latin typeface="Kruti Dev 010" pitchFamily="2" charset="0"/>
              </a:rPr>
              <a:t> ds </a:t>
            </a:r>
            <a:r>
              <a:rPr lang="en-IN" dirty="0" err="1">
                <a:latin typeface="Kruti Dev 010" pitchFamily="2" charset="0"/>
              </a:rPr>
              <a:t>mrjh</a:t>
            </a:r>
            <a:r>
              <a:rPr lang="en-IN" dirty="0">
                <a:latin typeface="Kruti Dev 010" pitchFamily="2" charset="0"/>
              </a:rPr>
              <a:t> </a:t>
            </a:r>
            <a:r>
              <a:rPr lang="en-IN" dirty="0" err="1">
                <a:latin typeface="Kruti Dev 010" pitchFamily="2" charset="0"/>
              </a:rPr>
              <a:t>Hkkx</a:t>
            </a:r>
            <a:r>
              <a:rPr lang="en-IN" dirty="0">
                <a:latin typeface="Kruti Dev 010" pitchFamily="2" charset="0"/>
              </a:rPr>
              <a:t> </a:t>
            </a:r>
            <a:r>
              <a:rPr lang="en-IN" dirty="0" err="1">
                <a:latin typeface="Kruti Dev 010" pitchFamily="2" charset="0"/>
              </a:rPr>
              <a:t>esa</a:t>
            </a:r>
            <a:r>
              <a:rPr lang="en-IN" dirty="0">
                <a:latin typeface="Kruti Dev 010" pitchFamily="2" charset="0"/>
              </a:rPr>
              <a:t> </a:t>
            </a:r>
            <a:r>
              <a:rPr lang="en-IN" dirty="0" err="1">
                <a:latin typeface="Kruti Dev 010" pitchFamily="2" charset="0"/>
              </a:rPr>
              <a:t>ysfeax</a:t>
            </a:r>
            <a:r>
              <a:rPr lang="en-IN" dirty="0">
                <a:latin typeface="Kruti Dev 010" pitchFamily="2" charset="0"/>
              </a:rPr>
              <a:t> </a:t>
            </a:r>
            <a:r>
              <a:rPr lang="en-IN" dirty="0" err="1">
                <a:latin typeface="Kruti Dev 010" pitchFamily="2" charset="0"/>
              </a:rPr>
              <a:t>tho</a:t>
            </a:r>
            <a:r>
              <a:rPr lang="en-IN" dirty="0">
                <a:latin typeface="Kruti Dev 010" pitchFamily="2" charset="0"/>
              </a:rPr>
              <a:t> </a:t>
            </a:r>
            <a:r>
              <a:rPr lang="en-IN" dirty="0" err="1">
                <a:latin typeface="Kruti Dev 010" pitchFamily="2" charset="0"/>
              </a:rPr>
              <a:t>dk</a:t>
            </a:r>
            <a:r>
              <a:rPr lang="en-IN" dirty="0">
                <a:latin typeface="Kruti Dev 010" pitchFamily="2" charset="0"/>
              </a:rPr>
              <a:t> </a:t>
            </a:r>
            <a:r>
              <a:rPr lang="en-IN" dirty="0" err="1">
                <a:latin typeface="Kruti Dev 010" pitchFamily="2" charset="0"/>
              </a:rPr>
              <a:t>vf</a:t>
            </a:r>
            <a:r>
              <a:rPr lang="en-IN" dirty="0">
                <a:latin typeface="Kruti Dev 010" pitchFamily="2" charset="0"/>
              </a:rPr>
              <a:t>/</a:t>
            </a:r>
            <a:r>
              <a:rPr lang="en-IN" dirty="0" err="1">
                <a:latin typeface="Kruti Dev 010" pitchFamily="2" charset="0"/>
              </a:rPr>
              <a:t>kd</a:t>
            </a:r>
            <a:r>
              <a:rPr lang="en-IN" dirty="0">
                <a:latin typeface="Kruti Dev 010" pitchFamily="2" charset="0"/>
              </a:rPr>
              <a:t> la[;k </a:t>
            </a:r>
            <a:r>
              <a:rPr lang="en-IN" dirty="0" err="1">
                <a:latin typeface="Kruti Dev 010" pitchFamily="2" charset="0"/>
              </a:rPr>
              <a:t>esa</a:t>
            </a:r>
            <a:r>
              <a:rPr lang="en-IN" dirty="0">
                <a:latin typeface="Kruti Dev 010" pitchFamily="2" charset="0"/>
              </a:rPr>
              <a:t> </a:t>
            </a:r>
            <a:r>
              <a:rPr lang="en-IN" dirty="0" err="1">
                <a:latin typeface="Kruti Dev 010" pitchFamily="2" charset="0"/>
              </a:rPr>
              <a:t>gks</a:t>
            </a:r>
            <a:r>
              <a:rPr lang="en-IN" dirty="0">
                <a:latin typeface="Kruti Dev 010" pitchFamily="2" charset="0"/>
              </a:rPr>
              <a:t> </a:t>
            </a:r>
            <a:r>
              <a:rPr lang="en-IN" dirty="0" err="1">
                <a:latin typeface="Kruti Dev 010" pitchFamily="2" charset="0"/>
              </a:rPr>
              <a:t>tkus</a:t>
            </a:r>
            <a:r>
              <a:rPr lang="en-IN" dirty="0">
                <a:latin typeface="Kruti Dev 010" pitchFamily="2" charset="0"/>
              </a:rPr>
              <a:t> </a:t>
            </a:r>
            <a:r>
              <a:rPr lang="en-IN" dirty="0" err="1">
                <a:latin typeface="Kruti Dev 010" pitchFamily="2" charset="0"/>
              </a:rPr>
              <a:t>ij</a:t>
            </a:r>
            <a:r>
              <a:rPr lang="en-IN" dirty="0">
                <a:latin typeface="Kruti Dev 010" pitchFamily="2" charset="0"/>
              </a:rPr>
              <a:t> </a:t>
            </a:r>
            <a:r>
              <a:rPr lang="en-IN" dirty="0" err="1">
                <a:latin typeface="Kruti Dev 010" pitchFamily="2" charset="0"/>
              </a:rPr>
              <a:t>if”pe</a:t>
            </a:r>
            <a:r>
              <a:rPr lang="en-IN" dirty="0">
                <a:latin typeface="Kruti Dev 010" pitchFamily="2" charset="0"/>
              </a:rPr>
              <a:t> </a:t>
            </a:r>
            <a:r>
              <a:rPr lang="en-IN" dirty="0" err="1">
                <a:latin typeface="Kruti Dev 010" pitchFamily="2" charset="0"/>
              </a:rPr>
              <a:t>fn”kk</a:t>
            </a:r>
            <a:r>
              <a:rPr lang="en-IN" dirty="0">
                <a:latin typeface="Kruti Dev 010" pitchFamily="2" charset="0"/>
              </a:rPr>
              <a:t> dh </a:t>
            </a:r>
            <a:r>
              <a:rPr lang="en-IN" dirty="0" err="1">
                <a:latin typeface="Kruti Dev 010" pitchFamily="2" charset="0"/>
              </a:rPr>
              <a:t>vksj</a:t>
            </a:r>
            <a:r>
              <a:rPr lang="en-IN" dirty="0">
                <a:latin typeface="Kruti Dev 010" pitchFamily="2" charset="0"/>
              </a:rPr>
              <a:t> </a:t>
            </a:r>
            <a:r>
              <a:rPr lang="en-IN" dirty="0" err="1">
                <a:latin typeface="Kruti Dev 010" pitchFamily="2" charset="0"/>
              </a:rPr>
              <a:t>izokl</a:t>
            </a:r>
            <a:r>
              <a:rPr lang="en-IN" dirty="0">
                <a:latin typeface="Kruti Dev 010" pitchFamily="2" charset="0"/>
              </a:rPr>
              <a:t> </a:t>
            </a:r>
            <a:r>
              <a:rPr lang="en-IN" dirty="0" err="1">
                <a:latin typeface="Kruti Dev 010" pitchFamily="2" charset="0"/>
              </a:rPr>
              <a:t>dj</a:t>
            </a:r>
            <a:r>
              <a:rPr lang="en-IN" dirty="0">
                <a:latin typeface="Kruti Dev 010" pitchFamily="2" charset="0"/>
              </a:rPr>
              <a:t> </a:t>
            </a:r>
            <a:r>
              <a:rPr lang="en-IN" dirty="0" err="1">
                <a:latin typeface="Kruti Dev 010" pitchFamily="2" charset="0"/>
              </a:rPr>
              <a:t>tkuk</a:t>
            </a:r>
            <a:r>
              <a:rPr lang="en-IN" dirty="0">
                <a:latin typeface="Kruti Dev 010" pitchFamily="2" charset="0"/>
              </a:rPr>
              <a:t> </a:t>
            </a:r>
            <a:r>
              <a:rPr lang="en-IN" dirty="0" err="1">
                <a:latin typeface="Kruti Dev 010" pitchFamily="2" charset="0"/>
              </a:rPr>
              <a:t>vkSj</a:t>
            </a:r>
            <a:r>
              <a:rPr lang="en-IN" dirty="0">
                <a:latin typeface="Kruti Dev 010" pitchFamily="2" charset="0"/>
              </a:rPr>
              <a:t> </a:t>
            </a:r>
            <a:r>
              <a:rPr lang="en-IN" dirty="0" err="1">
                <a:latin typeface="Kruti Dev 010" pitchFamily="2" charset="0"/>
              </a:rPr>
              <a:t>lkxj</a:t>
            </a:r>
            <a:r>
              <a:rPr lang="en-IN" dirty="0">
                <a:latin typeface="Kruti Dev 010" pitchFamily="2" charset="0"/>
              </a:rPr>
              <a:t> </a:t>
            </a:r>
            <a:r>
              <a:rPr lang="en-IN" dirty="0" err="1">
                <a:latin typeface="Kruti Dev 010" pitchFamily="2" charset="0"/>
              </a:rPr>
              <a:t>esa</a:t>
            </a:r>
            <a:r>
              <a:rPr lang="en-IN" dirty="0">
                <a:latin typeface="Kruti Dev 010" pitchFamily="2" charset="0"/>
              </a:rPr>
              <a:t> </a:t>
            </a:r>
            <a:r>
              <a:rPr lang="en-IN" dirty="0" err="1">
                <a:latin typeface="Kruti Dev 010" pitchFamily="2" charset="0"/>
              </a:rPr>
              <a:t>Mqc</a:t>
            </a:r>
            <a:r>
              <a:rPr lang="en-IN" dirty="0">
                <a:latin typeface="Kruti Dev 010" pitchFamily="2" charset="0"/>
              </a:rPr>
              <a:t> </a:t>
            </a:r>
            <a:r>
              <a:rPr lang="en-IN" dirty="0" err="1">
                <a:latin typeface="Kruti Dev 010" pitchFamily="2" charset="0"/>
              </a:rPr>
              <a:t>ejuk</a:t>
            </a:r>
            <a:r>
              <a:rPr lang="en-IN" dirty="0">
                <a:latin typeface="Kruti Dev 010" pitchFamily="2" charset="0"/>
              </a:rPr>
              <a:t> ;g </a:t>
            </a:r>
            <a:r>
              <a:rPr lang="en-IN" dirty="0" err="1">
                <a:latin typeface="Kruti Dev 010" pitchFamily="2" charset="0"/>
              </a:rPr>
              <a:t>lkfcr</a:t>
            </a:r>
            <a:r>
              <a:rPr lang="en-IN" dirty="0">
                <a:latin typeface="Kruti Dev 010" pitchFamily="2" charset="0"/>
              </a:rPr>
              <a:t> </a:t>
            </a:r>
            <a:r>
              <a:rPr lang="en-IN" dirty="0" err="1">
                <a:latin typeface="Kruti Dev 010" pitchFamily="2" charset="0"/>
              </a:rPr>
              <a:t>djrk</a:t>
            </a:r>
            <a:r>
              <a:rPr lang="en-IN" dirty="0">
                <a:latin typeface="Kruti Dev 010" pitchFamily="2" charset="0"/>
              </a:rPr>
              <a:t> </a:t>
            </a:r>
            <a:r>
              <a:rPr lang="en-IN" dirty="0" err="1">
                <a:latin typeface="Kruti Dev 010" pitchFamily="2" charset="0"/>
              </a:rPr>
              <a:t>gS</a:t>
            </a:r>
            <a:r>
              <a:rPr lang="en-IN" dirty="0">
                <a:latin typeface="Kruti Dev 010" pitchFamily="2" charset="0"/>
              </a:rPr>
              <a:t> </a:t>
            </a:r>
            <a:r>
              <a:rPr lang="en-IN" dirty="0" err="1">
                <a:latin typeface="Kruti Dev 010" pitchFamily="2" charset="0"/>
              </a:rPr>
              <a:t>fd</a:t>
            </a:r>
            <a:r>
              <a:rPr lang="en-IN" dirty="0">
                <a:latin typeface="Kruti Dev 010" pitchFamily="2" charset="0"/>
              </a:rPr>
              <a:t> </a:t>
            </a:r>
            <a:r>
              <a:rPr lang="en-IN" dirty="0" err="1">
                <a:latin typeface="Kruti Dev 010" pitchFamily="2" charset="0"/>
              </a:rPr>
              <a:t>iwoZ</a:t>
            </a:r>
            <a:r>
              <a:rPr lang="en-IN" dirty="0">
                <a:latin typeface="Kruti Dev 010" pitchFamily="2" charset="0"/>
              </a:rPr>
              <a:t> ;</a:t>
            </a:r>
            <a:r>
              <a:rPr lang="en-IN" dirty="0" err="1">
                <a:latin typeface="Kruti Dev 010" pitchFamily="2" charset="0"/>
              </a:rPr>
              <a:t>gkWa</a:t>
            </a:r>
            <a:r>
              <a:rPr lang="en-IN" dirty="0">
                <a:latin typeface="Kruti Dev 010" pitchFamily="2" charset="0"/>
              </a:rPr>
              <a:t> </a:t>
            </a:r>
            <a:r>
              <a:rPr lang="en-IN" dirty="0" err="1">
                <a:latin typeface="Kruti Dev 010" pitchFamily="2" charset="0"/>
              </a:rPr>
              <a:t>LFky</a:t>
            </a:r>
            <a:r>
              <a:rPr lang="en-IN" dirty="0">
                <a:latin typeface="Kruti Dev 010" pitchFamily="2" charset="0"/>
              </a:rPr>
              <a:t> </a:t>
            </a:r>
            <a:r>
              <a:rPr lang="en-IN" dirty="0" err="1">
                <a:latin typeface="Kruti Dev 010" pitchFamily="2" charset="0"/>
              </a:rPr>
              <a:t>Hkkx</a:t>
            </a:r>
            <a:r>
              <a:rPr lang="en-IN" dirty="0">
                <a:latin typeface="Kruti Dev 010" pitchFamily="2" charset="0"/>
              </a:rPr>
              <a:t> </a:t>
            </a:r>
            <a:r>
              <a:rPr lang="en-IN" dirty="0" err="1">
                <a:latin typeface="Kruti Dev 010" pitchFamily="2" charset="0"/>
              </a:rPr>
              <a:t>Fkk</a:t>
            </a:r>
            <a:r>
              <a:rPr lang="en-IN" dirty="0">
                <a:latin typeface="Kruti Dev 010" pitchFamily="2" charset="0"/>
              </a:rPr>
              <a:t> </a:t>
            </a:r>
            <a:r>
              <a:rPr lang="en-IN" dirty="0" err="1">
                <a:latin typeface="Kruti Dev 010" pitchFamily="2" charset="0"/>
              </a:rPr>
              <a:t>tks</a:t>
            </a:r>
            <a:r>
              <a:rPr lang="en-IN" dirty="0">
                <a:latin typeface="Kruti Dev 010" pitchFamily="2" charset="0"/>
              </a:rPr>
              <a:t> </a:t>
            </a:r>
            <a:r>
              <a:rPr lang="en-IN" dirty="0" err="1">
                <a:latin typeface="Kruti Dev 010" pitchFamily="2" charset="0"/>
              </a:rPr>
              <a:t>vc</a:t>
            </a:r>
            <a:r>
              <a:rPr lang="en-IN" dirty="0">
                <a:latin typeface="Kruti Dev 010" pitchFamily="2" charset="0"/>
              </a:rPr>
              <a:t> </a:t>
            </a:r>
            <a:r>
              <a:rPr lang="en-IN" dirty="0" err="1">
                <a:latin typeface="Kruti Dev 010" pitchFamily="2" charset="0"/>
              </a:rPr>
              <a:t>ugha</a:t>
            </a:r>
            <a:r>
              <a:rPr lang="en-IN" dirty="0">
                <a:latin typeface="Kruti Dev 010" pitchFamily="2" charset="0"/>
              </a:rPr>
              <a:t> </a:t>
            </a:r>
            <a:r>
              <a:rPr lang="en-IN" dirty="0" err="1">
                <a:latin typeface="Kruti Dev 010" pitchFamily="2" charset="0"/>
              </a:rPr>
              <a:t>gSA</a:t>
            </a:r>
            <a:r>
              <a:rPr lang="en-IN" dirty="0">
                <a:latin typeface="Kruti Dev 010" pitchFamily="2" charset="0"/>
              </a:rPr>
              <a:t> </a:t>
            </a:r>
          </a:p>
          <a:p>
            <a:pPr algn="just"/>
            <a:r>
              <a:rPr lang="en-IN" dirty="0" err="1">
                <a:latin typeface="Kruti Dev 010" pitchFamily="2" charset="0"/>
              </a:rPr>
              <a:t>XykslksIVsfjl</a:t>
            </a:r>
            <a:r>
              <a:rPr lang="en-IN" dirty="0">
                <a:latin typeface="Kruti Dev 010" pitchFamily="2" charset="0"/>
              </a:rPr>
              <a:t> </a:t>
            </a:r>
            <a:r>
              <a:rPr lang="en-IN" dirty="0" err="1">
                <a:latin typeface="Kruti Dev 010" pitchFamily="2" charset="0"/>
              </a:rPr>
              <a:t>ouLifr</a:t>
            </a:r>
            <a:r>
              <a:rPr lang="en-IN" dirty="0">
                <a:latin typeface="Kruti Dev 010" pitchFamily="2" charset="0"/>
              </a:rPr>
              <a:t> </a:t>
            </a:r>
            <a:r>
              <a:rPr lang="en-IN" dirty="0" err="1">
                <a:latin typeface="Kruti Dev 010" pitchFamily="2" charset="0"/>
              </a:rPr>
              <a:t>dk</a:t>
            </a:r>
            <a:r>
              <a:rPr lang="en-IN" dirty="0">
                <a:latin typeface="Kruti Dev 010" pitchFamily="2" charset="0"/>
              </a:rPr>
              <a:t> </a:t>
            </a:r>
            <a:r>
              <a:rPr lang="en-IN" dirty="0" err="1">
                <a:latin typeface="Kruti Dev 010" pitchFamily="2" charset="0"/>
              </a:rPr>
              <a:t>Hkkjr</a:t>
            </a:r>
            <a:r>
              <a:rPr lang="en-IN" dirty="0">
                <a:latin typeface="Kruti Dev 010" pitchFamily="2" charset="0"/>
              </a:rPr>
              <a:t>] n0 </a:t>
            </a:r>
            <a:r>
              <a:rPr lang="en-IN" dirty="0" err="1">
                <a:latin typeface="Kruti Dev 010" pitchFamily="2" charset="0"/>
              </a:rPr>
              <a:t>vfQzdk</a:t>
            </a:r>
            <a:r>
              <a:rPr lang="en-IN" dirty="0">
                <a:latin typeface="Kruti Dev 010" pitchFamily="2" charset="0"/>
              </a:rPr>
              <a:t>] </a:t>
            </a:r>
            <a:r>
              <a:rPr lang="en-IN" dirty="0" err="1">
                <a:latin typeface="Kruti Dev 010" pitchFamily="2" charset="0"/>
              </a:rPr>
              <a:t>vkLVªsfy;k</a:t>
            </a:r>
            <a:r>
              <a:rPr lang="en-IN" dirty="0">
                <a:latin typeface="Kruti Dev 010" pitchFamily="2" charset="0"/>
              </a:rPr>
              <a:t>] </a:t>
            </a:r>
            <a:r>
              <a:rPr lang="en-IN" dirty="0" err="1">
                <a:latin typeface="Kruti Dev 010" pitchFamily="2" charset="0"/>
              </a:rPr>
              <a:t>QkWdySa.M</a:t>
            </a:r>
            <a:r>
              <a:rPr lang="en-IN" dirty="0">
                <a:latin typeface="Kruti Dev 010" pitchFamily="2" charset="0"/>
              </a:rPr>
              <a:t> ,</a:t>
            </a:r>
            <a:r>
              <a:rPr lang="en-IN" dirty="0" err="1">
                <a:latin typeface="Kruti Dev 010" pitchFamily="2" charset="0"/>
              </a:rPr>
              <a:t>oa</a:t>
            </a:r>
            <a:r>
              <a:rPr lang="en-IN" dirty="0">
                <a:latin typeface="Kruti Dev 010" pitchFamily="2" charset="0"/>
              </a:rPr>
              <a:t> </a:t>
            </a:r>
            <a:r>
              <a:rPr lang="en-IN" dirty="0" err="1">
                <a:latin typeface="Kruti Dev 010" pitchFamily="2" charset="0"/>
              </a:rPr>
              <a:t>v.VkdZfVdk</a:t>
            </a:r>
            <a:r>
              <a:rPr lang="en-IN" dirty="0">
                <a:latin typeface="Kruti Dev 010" pitchFamily="2" charset="0"/>
              </a:rPr>
              <a:t> </a:t>
            </a:r>
            <a:r>
              <a:rPr lang="en-IN" dirty="0" err="1">
                <a:latin typeface="Kruti Dev 010" pitchFamily="2" charset="0"/>
              </a:rPr>
              <a:t>esa</a:t>
            </a:r>
            <a:r>
              <a:rPr lang="en-IN" dirty="0">
                <a:latin typeface="Kruti Dev 010" pitchFamily="2" charset="0"/>
              </a:rPr>
              <a:t> </a:t>
            </a:r>
            <a:r>
              <a:rPr lang="en-IN" dirty="0" err="1">
                <a:latin typeface="Kruti Dev 010" pitchFamily="2" charset="0"/>
              </a:rPr>
              <a:t>ik;k</a:t>
            </a:r>
            <a:r>
              <a:rPr lang="en-IN" dirty="0">
                <a:latin typeface="Kruti Dev 010" pitchFamily="2" charset="0"/>
              </a:rPr>
              <a:t> </a:t>
            </a:r>
            <a:r>
              <a:rPr lang="en-IN" dirty="0" err="1">
                <a:latin typeface="Kruti Dev 010" pitchFamily="2" charset="0"/>
              </a:rPr>
              <a:t>tkuk</a:t>
            </a:r>
            <a:r>
              <a:rPr lang="en-IN" dirty="0">
                <a:latin typeface="Kruti Dev 010" pitchFamily="2" charset="0"/>
              </a:rPr>
              <a:t> </a:t>
            </a:r>
            <a:r>
              <a:rPr lang="en-IN" dirty="0" err="1">
                <a:latin typeface="Kruti Dev 010" pitchFamily="2" charset="0"/>
              </a:rPr>
              <a:t>bu</a:t>
            </a:r>
            <a:r>
              <a:rPr lang="en-IN" dirty="0">
                <a:latin typeface="Kruti Dev 010" pitchFamily="2" charset="0"/>
              </a:rPr>
              <a:t> </a:t>
            </a:r>
            <a:r>
              <a:rPr lang="en-IN" dirty="0" err="1">
                <a:latin typeface="Kruti Dev 010" pitchFamily="2" charset="0"/>
              </a:rPr>
              <a:t>lHkh</a:t>
            </a:r>
            <a:r>
              <a:rPr lang="en-IN" dirty="0">
                <a:latin typeface="Kruti Dev 010" pitchFamily="2" charset="0"/>
              </a:rPr>
              <a:t> </a:t>
            </a:r>
            <a:r>
              <a:rPr lang="en-IN" dirty="0" err="1">
                <a:latin typeface="Kruti Dev 010" pitchFamily="2" charset="0"/>
              </a:rPr>
              <a:t>dk</a:t>
            </a:r>
            <a:r>
              <a:rPr lang="en-IN" dirty="0">
                <a:latin typeface="Kruti Dev 010" pitchFamily="2" charset="0"/>
              </a:rPr>
              <a:t> ,d </a:t>
            </a:r>
            <a:r>
              <a:rPr lang="en-IN" dirty="0" err="1">
                <a:latin typeface="Kruti Dev 010" pitchFamily="2" charset="0"/>
              </a:rPr>
              <a:t>lkFk</a:t>
            </a:r>
            <a:r>
              <a:rPr lang="en-IN" dirty="0">
                <a:latin typeface="Kruti Dev 010" pitchFamily="2" charset="0"/>
              </a:rPr>
              <a:t> </a:t>
            </a:r>
            <a:r>
              <a:rPr lang="en-IN" dirty="0" err="1">
                <a:latin typeface="Kruti Dev 010" pitchFamily="2" charset="0"/>
              </a:rPr>
              <a:t>twVs</a:t>
            </a:r>
            <a:r>
              <a:rPr lang="en-IN" dirty="0">
                <a:latin typeface="Kruti Dev 010" pitchFamily="2" charset="0"/>
              </a:rPr>
              <a:t> </a:t>
            </a:r>
            <a:r>
              <a:rPr lang="en-IN" dirty="0" err="1">
                <a:latin typeface="Kruti Dev 010" pitchFamily="2" charset="0"/>
              </a:rPr>
              <a:t>gksus</a:t>
            </a:r>
            <a:r>
              <a:rPr lang="en-IN" dirty="0">
                <a:latin typeface="Kruti Dev 010" pitchFamily="2" charset="0"/>
              </a:rPr>
              <a:t> </a:t>
            </a:r>
            <a:r>
              <a:rPr lang="en-IN" dirty="0" err="1">
                <a:latin typeface="Kruti Dev 010" pitchFamily="2" charset="0"/>
              </a:rPr>
              <a:t>dk</a:t>
            </a:r>
            <a:r>
              <a:rPr lang="en-IN" dirty="0">
                <a:latin typeface="Kruti Dev 010" pitchFamily="2" charset="0"/>
              </a:rPr>
              <a:t> </a:t>
            </a:r>
            <a:r>
              <a:rPr lang="en-IN" dirty="0" err="1">
                <a:latin typeface="Kruti Dev 010" pitchFamily="2" charset="0"/>
              </a:rPr>
              <a:t>izek.k</a:t>
            </a:r>
            <a:r>
              <a:rPr lang="en-IN" dirty="0">
                <a:latin typeface="Kruti Dev 010" pitchFamily="2" charset="0"/>
              </a:rPr>
              <a:t> </a:t>
            </a:r>
            <a:r>
              <a:rPr lang="en-IN" dirty="0" err="1">
                <a:latin typeface="Kruti Dev 010" pitchFamily="2" charset="0"/>
              </a:rPr>
              <a:t>izLrqr</a:t>
            </a:r>
            <a:r>
              <a:rPr lang="en-IN" dirty="0">
                <a:latin typeface="Kruti Dev 010" pitchFamily="2" charset="0"/>
              </a:rPr>
              <a:t> </a:t>
            </a:r>
            <a:r>
              <a:rPr lang="en-IN" dirty="0" err="1">
                <a:latin typeface="Kruti Dev 010" pitchFamily="2" charset="0"/>
              </a:rPr>
              <a:t>djrk</a:t>
            </a:r>
            <a:r>
              <a:rPr lang="en-IN" dirty="0">
                <a:latin typeface="Kruti Dev 010" pitchFamily="2" charset="0"/>
              </a:rPr>
              <a:t> </a:t>
            </a:r>
            <a:r>
              <a:rPr lang="en-IN" dirty="0" err="1">
                <a:latin typeface="Kruti Dev 010" pitchFamily="2" charset="0"/>
              </a:rPr>
              <a:t>gSA</a:t>
            </a:r>
            <a:endParaRPr lang="en-IN" dirty="0">
              <a:latin typeface="Kruti Dev 010" pitchFamily="2" charset="0"/>
            </a:endParaRPr>
          </a:p>
        </p:txBody>
      </p:sp>
    </p:spTree>
    <p:extLst>
      <p:ext uri="{BB962C8B-B14F-4D97-AF65-F5344CB8AC3E}">
        <p14:creationId xmlns:p14="http://schemas.microsoft.com/office/powerpoint/2010/main" val="3395441401"/>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b="1" u="sng" dirty="0">
                <a:solidFill>
                  <a:srgbClr val="FF0000"/>
                </a:solidFill>
              </a:rPr>
              <a:t>4) PALAEO-CLIMATIC EVIDENCE</a:t>
            </a:r>
            <a:endParaRPr lang="en-IN" dirty="0"/>
          </a:p>
        </p:txBody>
      </p:sp>
      <p:sp>
        <p:nvSpPr>
          <p:cNvPr id="3" name="Content Placeholder 2"/>
          <p:cNvSpPr>
            <a:spLocks noGrp="1"/>
          </p:cNvSpPr>
          <p:nvPr>
            <p:ph idx="1"/>
          </p:nvPr>
        </p:nvSpPr>
        <p:spPr/>
        <p:txBody>
          <a:bodyPr/>
          <a:lstStyle/>
          <a:p>
            <a:pPr algn="just"/>
            <a:r>
              <a:rPr lang="en-IN" dirty="0" err="1">
                <a:latin typeface="Kruti Dev 010" pitchFamily="2" charset="0"/>
              </a:rPr>
              <a:t>izkphu</a:t>
            </a:r>
            <a:r>
              <a:rPr lang="en-IN" dirty="0">
                <a:latin typeface="Kruti Dev 010" pitchFamily="2" charset="0"/>
              </a:rPr>
              <a:t> </a:t>
            </a:r>
            <a:r>
              <a:rPr lang="en-IN" dirty="0" err="1">
                <a:latin typeface="Kruti Dev 010" pitchFamily="2" charset="0"/>
              </a:rPr>
              <a:t>thoksa</a:t>
            </a:r>
            <a:r>
              <a:rPr lang="en-IN" dirty="0">
                <a:latin typeface="Kruti Dev 010" pitchFamily="2" charset="0"/>
              </a:rPr>
              <a:t> dh </a:t>
            </a:r>
            <a:r>
              <a:rPr lang="en-IN" dirty="0" err="1">
                <a:latin typeface="Kruti Dev 010" pitchFamily="2" charset="0"/>
              </a:rPr>
              <a:t>mRifr</a:t>
            </a:r>
            <a:r>
              <a:rPr lang="en-IN" dirty="0">
                <a:latin typeface="Kruti Dev 010" pitchFamily="2" charset="0"/>
              </a:rPr>
              <a:t> ,</a:t>
            </a:r>
            <a:r>
              <a:rPr lang="en-IN" dirty="0" err="1">
                <a:latin typeface="Kruti Dev 010" pitchFamily="2" charset="0"/>
              </a:rPr>
              <a:t>oa</a:t>
            </a:r>
            <a:r>
              <a:rPr lang="en-IN" dirty="0">
                <a:latin typeface="Kruti Dev 010" pitchFamily="2" charset="0"/>
              </a:rPr>
              <a:t> </a:t>
            </a:r>
            <a:r>
              <a:rPr lang="en-IN" dirty="0" err="1">
                <a:latin typeface="Kruti Dev 010" pitchFamily="2" charset="0"/>
              </a:rPr>
              <a:t>fodkl</a:t>
            </a:r>
            <a:r>
              <a:rPr lang="en-IN" dirty="0">
                <a:latin typeface="Kruti Dev 010" pitchFamily="2" charset="0"/>
              </a:rPr>
              <a:t> </a:t>
            </a:r>
            <a:r>
              <a:rPr lang="en-IN" dirty="0" err="1">
                <a:latin typeface="Kruti Dev 010" pitchFamily="2" charset="0"/>
              </a:rPr>
              <a:t>esa</a:t>
            </a:r>
            <a:r>
              <a:rPr lang="en-IN" dirty="0">
                <a:latin typeface="Kruti Dev 010" pitchFamily="2" charset="0"/>
              </a:rPr>
              <a:t> </a:t>
            </a:r>
            <a:r>
              <a:rPr lang="en-IN" dirty="0" err="1">
                <a:latin typeface="Kruti Dev 010" pitchFamily="2" charset="0"/>
              </a:rPr>
              <a:t>Hkh</a:t>
            </a:r>
            <a:r>
              <a:rPr lang="en-IN" dirty="0">
                <a:latin typeface="Kruti Dev 010" pitchFamily="2" charset="0"/>
              </a:rPr>
              <a:t> </a:t>
            </a:r>
            <a:r>
              <a:rPr lang="en-IN" dirty="0" err="1">
                <a:latin typeface="Kruti Dev 010" pitchFamily="2" charset="0"/>
              </a:rPr>
              <a:t>lekurk</a:t>
            </a:r>
            <a:r>
              <a:rPr lang="en-IN" dirty="0">
                <a:latin typeface="Kruti Dev 010" pitchFamily="2" charset="0"/>
              </a:rPr>
              <a:t> </a:t>
            </a:r>
            <a:r>
              <a:rPr lang="en-IN" dirty="0" err="1">
                <a:latin typeface="Kruti Dev 010" pitchFamily="2" charset="0"/>
              </a:rPr>
              <a:t>fn</a:t>
            </a:r>
            <a:r>
              <a:rPr lang="en-IN" dirty="0">
                <a:latin typeface="Kruti Dev 010" pitchFamily="2" charset="0"/>
              </a:rPr>
              <a:t>[</a:t>
            </a:r>
            <a:r>
              <a:rPr lang="en-IN" dirty="0" err="1">
                <a:latin typeface="Kruti Dev 010" pitchFamily="2" charset="0"/>
              </a:rPr>
              <a:t>kykbZ</a:t>
            </a:r>
            <a:r>
              <a:rPr lang="en-IN" dirty="0">
                <a:latin typeface="Kruti Dev 010" pitchFamily="2" charset="0"/>
              </a:rPr>
              <a:t> </a:t>
            </a:r>
            <a:r>
              <a:rPr lang="en-IN" dirty="0" err="1">
                <a:latin typeface="Kruti Dev 010" pitchFamily="2" charset="0"/>
              </a:rPr>
              <a:t>iM+rk</a:t>
            </a:r>
            <a:r>
              <a:rPr lang="en-IN" dirty="0">
                <a:latin typeface="Kruti Dev 010" pitchFamily="2" charset="0"/>
              </a:rPr>
              <a:t> </a:t>
            </a:r>
            <a:r>
              <a:rPr lang="en-IN" dirty="0" err="1">
                <a:latin typeface="Kruti Dev 010" pitchFamily="2" charset="0"/>
              </a:rPr>
              <a:t>gSA</a:t>
            </a:r>
            <a:endParaRPr lang="en-IN" dirty="0">
              <a:latin typeface="Kruti Dev 010" pitchFamily="2" charset="0"/>
            </a:endParaRPr>
          </a:p>
        </p:txBody>
      </p:sp>
      <p:pic>
        <p:nvPicPr>
          <p:cNvPr id="4" name="Picture 2" descr="C:\Users\GEOGRAPHY\Desktop\pal im.jpg"/>
          <p:cNvPicPr>
            <a:picLocks noChangeAspect="1" noChangeArrowheads="1"/>
          </p:cNvPicPr>
          <p:nvPr/>
        </p:nvPicPr>
        <p:blipFill>
          <a:blip r:embed="rId2"/>
          <a:srcRect/>
          <a:stretch>
            <a:fillRect/>
          </a:stretch>
        </p:blipFill>
        <p:spPr bwMode="auto">
          <a:xfrm>
            <a:off x="457200" y="2667000"/>
            <a:ext cx="8229600" cy="4114800"/>
          </a:xfrm>
          <a:prstGeom prst="rect">
            <a:avLst/>
          </a:prstGeom>
          <a:noFill/>
        </p:spPr>
      </p:pic>
    </p:spTree>
    <p:extLst>
      <p:ext uri="{BB962C8B-B14F-4D97-AF65-F5344CB8AC3E}">
        <p14:creationId xmlns:p14="http://schemas.microsoft.com/office/powerpoint/2010/main" val="274234438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u="sng" dirty="0">
                <a:solidFill>
                  <a:srgbClr val="FF0000"/>
                </a:solidFill>
              </a:rPr>
              <a:t>5) MINERALOGICAL EVIDENCE</a:t>
            </a:r>
            <a:endParaRPr lang="en-IN" dirty="0"/>
          </a:p>
        </p:txBody>
      </p:sp>
      <p:sp>
        <p:nvSpPr>
          <p:cNvPr id="3" name="Content Placeholder 2"/>
          <p:cNvSpPr>
            <a:spLocks noGrp="1"/>
          </p:cNvSpPr>
          <p:nvPr>
            <p:ph idx="1"/>
          </p:nvPr>
        </p:nvSpPr>
        <p:spPr/>
        <p:txBody>
          <a:bodyPr/>
          <a:lstStyle/>
          <a:p>
            <a:r>
              <a:rPr lang="en-IN" dirty="0" err="1">
                <a:latin typeface="Kruti Dev 010" pitchFamily="2" charset="0"/>
              </a:rPr>
              <a:t>vfQzdk</a:t>
            </a:r>
            <a:r>
              <a:rPr lang="en-IN" dirty="0">
                <a:latin typeface="Kruti Dev 010" pitchFamily="2" charset="0"/>
              </a:rPr>
              <a:t>] </a:t>
            </a:r>
            <a:r>
              <a:rPr lang="en-IN" dirty="0" err="1">
                <a:latin typeface="Kruti Dev 010" pitchFamily="2" charset="0"/>
              </a:rPr>
              <a:t>vkLVªsfy;k</a:t>
            </a:r>
            <a:r>
              <a:rPr lang="en-IN" dirty="0">
                <a:latin typeface="Kruti Dev 010" pitchFamily="2" charset="0"/>
              </a:rPr>
              <a:t> ,</a:t>
            </a:r>
            <a:r>
              <a:rPr lang="en-IN" dirty="0" err="1">
                <a:latin typeface="Kruti Dev 010" pitchFamily="2" charset="0"/>
              </a:rPr>
              <a:t>oa</a:t>
            </a:r>
            <a:r>
              <a:rPr lang="en-IN" dirty="0">
                <a:latin typeface="Kruti Dev 010" pitchFamily="2" charset="0"/>
              </a:rPr>
              <a:t> n0 </a:t>
            </a:r>
            <a:r>
              <a:rPr lang="en-IN" dirty="0" err="1">
                <a:latin typeface="Kruti Dev 010" pitchFamily="2" charset="0"/>
              </a:rPr>
              <a:t>vesfjdk</a:t>
            </a:r>
            <a:r>
              <a:rPr lang="en-IN" dirty="0">
                <a:latin typeface="Kruti Dev 010" pitchFamily="2" charset="0"/>
              </a:rPr>
              <a:t> </a:t>
            </a:r>
            <a:r>
              <a:rPr lang="en-IN" dirty="0" err="1">
                <a:latin typeface="Kruti Dev 010" pitchFamily="2" charset="0"/>
              </a:rPr>
              <a:t>esa</a:t>
            </a:r>
            <a:r>
              <a:rPr lang="en-IN" dirty="0">
                <a:latin typeface="Kruti Dev 010" pitchFamily="2" charset="0"/>
              </a:rPr>
              <a:t> </a:t>
            </a:r>
            <a:r>
              <a:rPr lang="en-IN" dirty="0" err="1">
                <a:latin typeface="Kruti Dev 010" pitchFamily="2" charset="0"/>
              </a:rPr>
              <a:t>vusd</a:t>
            </a:r>
            <a:r>
              <a:rPr lang="en-IN" dirty="0">
                <a:latin typeface="Kruti Dev 010" pitchFamily="2" charset="0"/>
              </a:rPr>
              <a:t> [</a:t>
            </a:r>
            <a:r>
              <a:rPr lang="en-IN" dirty="0" err="1">
                <a:latin typeface="Kruti Dev 010" pitchFamily="2" charset="0"/>
              </a:rPr>
              <a:t>kfut</a:t>
            </a:r>
            <a:r>
              <a:rPr lang="en-IN" dirty="0">
                <a:latin typeface="Kruti Dev 010" pitchFamily="2" charset="0"/>
              </a:rPr>
              <a:t> </a:t>
            </a:r>
            <a:r>
              <a:rPr lang="en-IN" dirty="0" err="1">
                <a:latin typeface="Kruti Dev 010" pitchFamily="2" charset="0"/>
              </a:rPr>
              <a:t>tSls</a:t>
            </a:r>
            <a:r>
              <a:rPr lang="en-IN" dirty="0">
                <a:latin typeface="Kruti Dev 010" pitchFamily="2" charset="0"/>
              </a:rPr>
              <a:t> </a:t>
            </a:r>
            <a:r>
              <a:rPr lang="en-IN" dirty="0" err="1">
                <a:latin typeface="Kruti Dev 010" pitchFamily="2" charset="0"/>
              </a:rPr>
              <a:t>lksuk</a:t>
            </a:r>
            <a:r>
              <a:rPr lang="en-IN" dirty="0">
                <a:latin typeface="Kruti Dev 010" pitchFamily="2" charset="0"/>
              </a:rPr>
              <a:t>] </a:t>
            </a:r>
            <a:r>
              <a:rPr lang="en-IN" dirty="0" err="1">
                <a:latin typeface="Kruti Dev 010" pitchFamily="2" charset="0"/>
              </a:rPr>
              <a:t>dks;yk</a:t>
            </a:r>
            <a:r>
              <a:rPr lang="en-IN" dirty="0">
                <a:latin typeface="Kruti Dev 010" pitchFamily="2" charset="0"/>
              </a:rPr>
              <a:t> </a:t>
            </a:r>
            <a:r>
              <a:rPr lang="en-IN" dirty="0" err="1">
                <a:latin typeface="Kruti Dev 010" pitchFamily="2" charset="0"/>
              </a:rPr>
              <a:t>vkfn</a:t>
            </a:r>
            <a:r>
              <a:rPr lang="en-IN" dirty="0">
                <a:latin typeface="Kruti Dev 010" pitchFamily="2" charset="0"/>
              </a:rPr>
              <a:t> </a:t>
            </a:r>
            <a:r>
              <a:rPr lang="en-IN" dirty="0" err="1">
                <a:latin typeface="Kruti Dev 010" pitchFamily="2" charset="0"/>
              </a:rPr>
              <a:t>esa</a:t>
            </a:r>
            <a:r>
              <a:rPr lang="en-IN" dirty="0">
                <a:latin typeface="Kruti Dev 010" pitchFamily="2" charset="0"/>
              </a:rPr>
              <a:t> </a:t>
            </a:r>
            <a:r>
              <a:rPr lang="en-IN" dirty="0" err="1">
                <a:latin typeface="Kruti Dev 010" pitchFamily="2" charset="0"/>
              </a:rPr>
              <a:t>lekurk</a:t>
            </a:r>
            <a:r>
              <a:rPr lang="en-IN" dirty="0">
                <a:latin typeface="Kruti Dev 010" pitchFamily="2" charset="0"/>
              </a:rPr>
              <a:t> ds </a:t>
            </a:r>
            <a:r>
              <a:rPr lang="en-IN" dirty="0" err="1">
                <a:latin typeface="Kruti Dev 010" pitchFamily="2" charset="0"/>
              </a:rPr>
              <a:t>lkFk&amp;lkFk</a:t>
            </a:r>
            <a:r>
              <a:rPr lang="en-IN" dirty="0">
                <a:latin typeface="Kruti Dev 010" pitchFamily="2" charset="0"/>
              </a:rPr>
              <a:t> </a:t>
            </a:r>
            <a:r>
              <a:rPr lang="en-IN" dirty="0" err="1">
                <a:latin typeface="Kruti Dev 010" pitchFamily="2" charset="0"/>
              </a:rPr>
              <a:t>fn”kk</a:t>
            </a:r>
            <a:r>
              <a:rPr lang="en-IN" dirty="0">
                <a:latin typeface="Kruti Dev 010" pitchFamily="2" charset="0"/>
              </a:rPr>
              <a:t> ,</a:t>
            </a:r>
            <a:r>
              <a:rPr lang="en-IN" dirty="0" err="1">
                <a:latin typeface="Kruti Dev 010" pitchFamily="2" charset="0"/>
              </a:rPr>
              <a:t>oa</a:t>
            </a:r>
            <a:r>
              <a:rPr lang="en-IN" dirty="0">
                <a:latin typeface="Kruti Dev 010" pitchFamily="2" charset="0"/>
              </a:rPr>
              <a:t> </a:t>
            </a:r>
            <a:r>
              <a:rPr lang="en-IN" dirty="0" err="1">
                <a:latin typeface="Kruti Dev 010" pitchFamily="2" charset="0"/>
              </a:rPr>
              <a:t>izdkj</a:t>
            </a:r>
            <a:r>
              <a:rPr lang="en-IN" dirty="0">
                <a:latin typeface="Kruti Dev 010" pitchFamily="2" charset="0"/>
              </a:rPr>
              <a:t> dh </a:t>
            </a:r>
            <a:r>
              <a:rPr lang="en-IN" dirty="0" err="1">
                <a:latin typeface="Kruti Dev 010" pitchFamily="2" charset="0"/>
              </a:rPr>
              <a:t>Hkh</a:t>
            </a:r>
            <a:r>
              <a:rPr lang="en-IN" dirty="0">
                <a:latin typeface="Kruti Dev 010" pitchFamily="2" charset="0"/>
              </a:rPr>
              <a:t> </a:t>
            </a:r>
            <a:r>
              <a:rPr lang="en-IN" dirty="0" err="1">
                <a:latin typeface="Kruti Dev 010" pitchFamily="2" charset="0"/>
              </a:rPr>
              <a:t>lekurk</a:t>
            </a:r>
            <a:r>
              <a:rPr lang="en-IN" dirty="0">
                <a:latin typeface="Kruti Dev 010" pitchFamily="2" charset="0"/>
              </a:rPr>
              <a:t> ns[</a:t>
            </a:r>
            <a:r>
              <a:rPr lang="en-IN" dirty="0" err="1">
                <a:latin typeface="Kruti Dev 010" pitchFamily="2" charset="0"/>
              </a:rPr>
              <a:t>kus</a:t>
            </a:r>
            <a:r>
              <a:rPr lang="en-IN" dirty="0">
                <a:latin typeface="Kruti Dev 010" pitchFamily="2" charset="0"/>
              </a:rPr>
              <a:t> </a:t>
            </a:r>
            <a:r>
              <a:rPr lang="en-IN" dirty="0" err="1">
                <a:latin typeface="Kruti Dev 010" pitchFamily="2" charset="0"/>
              </a:rPr>
              <a:t>dks</a:t>
            </a:r>
            <a:r>
              <a:rPr lang="en-IN" dirty="0">
                <a:latin typeface="Kruti Dev 010" pitchFamily="2" charset="0"/>
              </a:rPr>
              <a:t> </a:t>
            </a:r>
            <a:r>
              <a:rPr lang="en-IN" dirty="0" err="1">
                <a:latin typeface="Kruti Dev 010" pitchFamily="2" charset="0"/>
              </a:rPr>
              <a:t>feyrh</a:t>
            </a:r>
            <a:r>
              <a:rPr lang="en-IN" dirty="0">
                <a:latin typeface="Kruti Dev 010" pitchFamily="2" charset="0"/>
              </a:rPr>
              <a:t> </a:t>
            </a:r>
            <a:r>
              <a:rPr lang="en-IN" dirty="0" err="1">
                <a:latin typeface="Kruti Dev 010" pitchFamily="2" charset="0"/>
              </a:rPr>
              <a:t>gSA</a:t>
            </a:r>
            <a:r>
              <a:rPr lang="en-IN" dirty="0">
                <a:latin typeface="Kruti Dev 010" pitchFamily="2" charset="0"/>
              </a:rPr>
              <a:t>  </a:t>
            </a:r>
          </a:p>
        </p:txBody>
      </p:sp>
      <p:pic>
        <p:nvPicPr>
          <p:cNvPr id="4" name="Picture 2" descr="C:\Users\GEOGRAPHY\Desktop\geological.jpg"/>
          <p:cNvPicPr>
            <a:picLocks noChangeAspect="1" noChangeArrowheads="1"/>
          </p:cNvPicPr>
          <p:nvPr/>
        </p:nvPicPr>
        <p:blipFill>
          <a:blip r:embed="rId2"/>
          <a:srcRect/>
          <a:stretch>
            <a:fillRect/>
          </a:stretch>
        </p:blipFill>
        <p:spPr bwMode="auto">
          <a:xfrm>
            <a:off x="838200" y="3124200"/>
            <a:ext cx="7543800" cy="4572000"/>
          </a:xfrm>
          <a:prstGeom prst="rect">
            <a:avLst/>
          </a:prstGeom>
          <a:noFill/>
        </p:spPr>
      </p:pic>
    </p:spTree>
    <p:extLst>
      <p:ext uri="{BB962C8B-B14F-4D97-AF65-F5344CB8AC3E}">
        <p14:creationId xmlns:p14="http://schemas.microsoft.com/office/powerpoint/2010/main" val="955380133"/>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u="sng" dirty="0">
                <a:solidFill>
                  <a:srgbClr val="FF0000"/>
                </a:solidFill>
              </a:rPr>
              <a:t>6) EVIDENCE OF GEODESY</a:t>
            </a:r>
            <a:endParaRPr lang="en-IN" dirty="0"/>
          </a:p>
        </p:txBody>
      </p:sp>
      <p:sp>
        <p:nvSpPr>
          <p:cNvPr id="3" name="Content Placeholder 2"/>
          <p:cNvSpPr>
            <a:spLocks noGrp="1"/>
          </p:cNvSpPr>
          <p:nvPr>
            <p:ph idx="1"/>
          </p:nvPr>
        </p:nvSpPr>
        <p:spPr/>
        <p:txBody>
          <a:bodyPr/>
          <a:lstStyle/>
          <a:p>
            <a:r>
              <a:rPr lang="en-IN" dirty="0" err="1">
                <a:latin typeface="Kruti Dev 010" pitchFamily="2" charset="0"/>
              </a:rPr>
              <a:t>xzhuyS.M</a:t>
            </a:r>
            <a:r>
              <a:rPr lang="en-IN" dirty="0">
                <a:latin typeface="Kruti Dev 010" pitchFamily="2" charset="0"/>
              </a:rPr>
              <a:t> }hi </a:t>
            </a:r>
            <a:r>
              <a:rPr lang="en-IN" dirty="0" err="1">
                <a:latin typeface="Kruti Dev 010" pitchFamily="2" charset="0"/>
              </a:rPr>
              <a:t>dk</a:t>
            </a:r>
            <a:r>
              <a:rPr lang="en-IN" dirty="0">
                <a:latin typeface="Kruti Dev 010" pitchFamily="2" charset="0"/>
              </a:rPr>
              <a:t> i0 </a:t>
            </a:r>
            <a:r>
              <a:rPr lang="en-IN" dirty="0" err="1">
                <a:latin typeface="Kruti Dev 010" pitchFamily="2" charset="0"/>
              </a:rPr>
              <a:t>fn”kk</a:t>
            </a:r>
            <a:r>
              <a:rPr lang="en-IN" dirty="0">
                <a:latin typeface="Kruti Dev 010" pitchFamily="2" charset="0"/>
              </a:rPr>
              <a:t> dh </a:t>
            </a:r>
            <a:r>
              <a:rPr lang="en-IN" dirty="0" err="1">
                <a:latin typeface="Kruti Dev 010" pitchFamily="2" charset="0"/>
              </a:rPr>
              <a:t>vksj</a:t>
            </a:r>
            <a:r>
              <a:rPr lang="en-IN" dirty="0">
                <a:latin typeface="Kruti Dev 010" pitchFamily="2" charset="0"/>
              </a:rPr>
              <a:t> </a:t>
            </a:r>
            <a:r>
              <a:rPr lang="en-IN" dirty="0" err="1">
                <a:latin typeface="Kruti Dev 010" pitchFamily="2" charset="0"/>
              </a:rPr>
              <a:t>izfr</a:t>
            </a:r>
            <a:r>
              <a:rPr lang="en-IN" dirty="0">
                <a:latin typeface="Kruti Dev 010" pitchFamily="2" charset="0"/>
              </a:rPr>
              <a:t> </a:t>
            </a:r>
            <a:r>
              <a:rPr lang="en-IN" dirty="0" err="1">
                <a:latin typeface="Kruti Dev 010" pitchFamily="2" charset="0"/>
              </a:rPr>
              <a:t>o’kZ</a:t>
            </a:r>
            <a:r>
              <a:rPr lang="en-IN" dirty="0">
                <a:latin typeface="Kruti Dev 010" pitchFamily="2" charset="0"/>
              </a:rPr>
              <a:t> 4-5 ls0 eh0 dh </a:t>
            </a:r>
            <a:r>
              <a:rPr lang="en-IN" dirty="0" err="1">
                <a:latin typeface="Kruti Dev 010" pitchFamily="2" charset="0"/>
              </a:rPr>
              <a:t>nj</a:t>
            </a:r>
            <a:r>
              <a:rPr lang="en-IN" dirty="0">
                <a:latin typeface="Kruti Dev 010" pitchFamily="2" charset="0"/>
              </a:rPr>
              <a:t> </a:t>
            </a:r>
            <a:r>
              <a:rPr lang="en-IN" dirty="0" err="1">
                <a:latin typeface="Kruti Dev 010" pitchFamily="2" charset="0"/>
              </a:rPr>
              <a:t>ls</a:t>
            </a:r>
            <a:r>
              <a:rPr lang="en-IN" dirty="0">
                <a:latin typeface="Kruti Dev 010" pitchFamily="2" charset="0"/>
              </a:rPr>
              <a:t> f[</a:t>
            </a:r>
            <a:r>
              <a:rPr lang="en-IN" dirty="0" err="1">
                <a:latin typeface="Kruti Dev 010" pitchFamily="2" charset="0"/>
              </a:rPr>
              <a:t>klduk</a:t>
            </a:r>
            <a:r>
              <a:rPr lang="en-IN" dirty="0">
                <a:latin typeface="Kruti Dev 010" pitchFamily="2" charset="0"/>
              </a:rPr>
              <a:t> ;g </a:t>
            </a:r>
            <a:r>
              <a:rPr lang="en-IN" dirty="0" err="1">
                <a:latin typeface="Kruti Dev 010" pitchFamily="2" charset="0"/>
              </a:rPr>
              <a:t>lkfcr</a:t>
            </a:r>
            <a:r>
              <a:rPr lang="en-IN" dirty="0">
                <a:latin typeface="Kruti Dev 010" pitchFamily="2" charset="0"/>
              </a:rPr>
              <a:t> </a:t>
            </a:r>
            <a:r>
              <a:rPr lang="en-IN" dirty="0" err="1">
                <a:latin typeface="Kruti Dev 010" pitchFamily="2" charset="0"/>
              </a:rPr>
              <a:t>djrk</a:t>
            </a:r>
            <a:r>
              <a:rPr lang="en-IN" dirty="0">
                <a:latin typeface="Kruti Dev 010" pitchFamily="2" charset="0"/>
              </a:rPr>
              <a:t> </a:t>
            </a:r>
            <a:r>
              <a:rPr lang="en-IN" dirty="0" err="1">
                <a:latin typeface="Kruti Dev 010" pitchFamily="2" charset="0"/>
              </a:rPr>
              <a:t>gS</a:t>
            </a:r>
            <a:r>
              <a:rPr lang="en-IN" dirty="0">
                <a:latin typeface="Kruti Dev 010" pitchFamily="2" charset="0"/>
              </a:rPr>
              <a:t> </a:t>
            </a:r>
            <a:r>
              <a:rPr lang="en-IN" dirty="0" err="1">
                <a:latin typeface="Kruti Dev 010" pitchFamily="2" charset="0"/>
              </a:rPr>
              <a:t>fd</a:t>
            </a:r>
            <a:r>
              <a:rPr lang="en-IN" dirty="0">
                <a:latin typeface="Kruti Dev 010" pitchFamily="2" charset="0"/>
              </a:rPr>
              <a:t> </a:t>
            </a:r>
            <a:r>
              <a:rPr lang="en-IN" dirty="0" err="1">
                <a:latin typeface="Kruti Dev 010" pitchFamily="2" charset="0"/>
              </a:rPr>
              <a:t>egk</a:t>
            </a:r>
            <a:r>
              <a:rPr lang="en-IN" dirty="0">
                <a:latin typeface="Kruti Dev 010" pitchFamily="2" charset="0"/>
              </a:rPr>
              <a:t>}</a:t>
            </a:r>
            <a:r>
              <a:rPr lang="en-IN" dirty="0" err="1">
                <a:latin typeface="Kruti Dev 010" pitchFamily="2" charset="0"/>
              </a:rPr>
              <a:t>hiksa</a:t>
            </a:r>
            <a:r>
              <a:rPr lang="en-IN" dirty="0">
                <a:latin typeface="Kruti Dev 010" pitchFamily="2" charset="0"/>
              </a:rPr>
              <a:t> </a:t>
            </a:r>
            <a:r>
              <a:rPr lang="en-IN" dirty="0" err="1">
                <a:latin typeface="Kruti Dev 010" pitchFamily="2" charset="0"/>
              </a:rPr>
              <a:t>dk</a:t>
            </a:r>
            <a:r>
              <a:rPr lang="en-IN" dirty="0">
                <a:latin typeface="Kruti Dev 010" pitchFamily="2" charset="0"/>
              </a:rPr>
              <a:t> </a:t>
            </a:r>
            <a:r>
              <a:rPr lang="en-IN" dirty="0" err="1">
                <a:latin typeface="Kruti Dev 010" pitchFamily="2" charset="0"/>
              </a:rPr>
              <a:t>izokg</a:t>
            </a:r>
            <a:r>
              <a:rPr lang="en-IN" dirty="0">
                <a:latin typeface="Kruti Dev 010" pitchFamily="2" charset="0"/>
              </a:rPr>
              <a:t> </a:t>
            </a:r>
            <a:r>
              <a:rPr lang="en-IN" dirty="0" err="1">
                <a:latin typeface="Kruti Dev 010" pitchFamily="2" charset="0"/>
              </a:rPr>
              <a:t>gks</a:t>
            </a:r>
            <a:r>
              <a:rPr lang="en-IN" dirty="0">
                <a:latin typeface="Kruti Dev 010" pitchFamily="2" charset="0"/>
              </a:rPr>
              <a:t> </a:t>
            </a:r>
            <a:r>
              <a:rPr lang="en-IN" dirty="0" err="1">
                <a:latin typeface="Kruti Dev 010" pitchFamily="2" charset="0"/>
              </a:rPr>
              <a:t>jgk</a:t>
            </a:r>
            <a:r>
              <a:rPr lang="en-IN" dirty="0">
                <a:latin typeface="Kruti Dev 010" pitchFamily="2" charset="0"/>
              </a:rPr>
              <a:t> </a:t>
            </a:r>
            <a:r>
              <a:rPr lang="en-IN" dirty="0" err="1">
                <a:latin typeface="Kruti Dev 010" pitchFamily="2" charset="0"/>
              </a:rPr>
              <a:t>gSA</a:t>
            </a:r>
            <a:endParaRPr lang="en-IN" dirty="0">
              <a:latin typeface="Kruti Dev 010" pitchFamily="2" charset="0"/>
            </a:endParaRPr>
          </a:p>
        </p:txBody>
      </p:sp>
    </p:spTree>
    <p:extLst>
      <p:ext uri="{BB962C8B-B14F-4D97-AF65-F5344CB8AC3E}">
        <p14:creationId xmlns:p14="http://schemas.microsoft.com/office/powerpoint/2010/main" val="90638856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u="sng" dirty="0">
                <a:solidFill>
                  <a:srgbClr val="FF0000"/>
                </a:solidFill>
              </a:rPr>
              <a:t>7) EVIDENCE OF PALAEONTOLOGY</a:t>
            </a:r>
            <a:endParaRPr lang="en-IN" dirty="0"/>
          </a:p>
        </p:txBody>
      </p:sp>
      <p:sp>
        <p:nvSpPr>
          <p:cNvPr id="3" name="Content Placeholder 2"/>
          <p:cNvSpPr>
            <a:spLocks noGrp="1"/>
          </p:cNvSpPr>
          <p:nvPr>
            <p:ph idx="1"/>
          </p:nvPr>
        </p:nvSpPr>
        <p:spPr/>
        <p:txBody>
          <a:bodyPr/>
          <a:lstStyle/>
          <a:p>
            <a:pPr algn="just"/>
            <a:r>
              <a:rPr lang="en-IN" dirty="0" err="1">
                <a:latin typeface="Kruti Dev 010" pitchFamily="2" charset="0"/>
              </a:rPr>
              <a:t>thok”fedh</a:t>
            </a:r>
            <a:r>
              <a:rPr lang="en-IN" dirty="0">
                <a:latin typeface="Kruti Dev 010" pitchFamily="2" charset="0"/>
              </a:rPr>
              <a:t> </a:t>
            </a:r>
            <a:r>
              <a:rPr lang="en-IN" dirty="0"/>
              <a:t>(Palaeontology) </a:t>
            </a:r>
            <a:r>
              <a:rPr lang="en-IN" dirty="0">
                <a:latin typeface="Kruti Dev 010" pitchFamily="2" charset="0"/>
              </a:rPr>
              <a:t>ds </a:t>
            </a:r>
            <a:r>
              <a:rPr lang="en-IN" dirty="0" err="1">
                <a:latin typeface="Kruti Dev 010" pitchFamily="2" charset="0"/>
              </a:rPr>
              <a:t>vUrZxr</a:t>
            </a:r>
            <a:r>
              <a:rPr lang="en-IN" dirty="0">
                <a:latin typeface="Kruti Dev 010" pitchFamily="2" charset="0"/>
              </a:rPr>
              <a:t> </a:t>
            </a:r>
            <a:r>
              <a:rPr lang="en-IN" dirty="0" err="1">
                <a:latin typeface="Kruti Dev 010" pitchFamily="2" charset="0"/>
              </a:rPr>
              <a:t>XykslksIVsfjl</a:t>
            </a:r>
            <a:r>
              <a:rPr lang="en-IN" dirty="0">
                <a:latin typeface="Kruti Dev 010" pitchFamily="2" charset="0"/>
              </a:rPr>
              <a:t>] </a:t>
            </a:r>
            <a:r>
              <a:rPr lang="en-IN" dirty="0" err="1">
                <a:latin typeface="Kruti Dev 010" pitchFamily="2" charset="0"/>
              </a:rPr>
              <a:t>xaxkeksIVsfjl</a:t>
            </a:r>
            <a:r>
              <a:rPr lang="en-IN" dirty="0">
                <a:latin typeface="Kruti Dev 010" pitchFamily="2" charset="0"/>
              </a:rPr>
              <a:t> </a:t>
            </a:r>
            <a:r>
              <a:rPr lang="en-IN" dirty="0" err="1">
                <a:latin typeface="Kruti Dev 010" pitchFamily="2" charset="0"/>
              </a:rPr>
              <a:t>rFkk</a:t>
            </a:r>
            <a:r>
              <a:rPr lang="en-IN" dirty="0">
                <a:latin typeface="Kruti Dev 010" pitchFamily="2" charset="0"/>
              </a:rPr>
              <a:t> </a:t>
            </a:r>
            <a:r>
              <a:rPr lang="en-IN" dirty="0" err="1">
                <a:latin typeface="Kruti Dev 010" pitchFamily="2" charset="0"/>
              </a:rPr>
              <a:t>fofHkUu</a:t>
            </a:r>
            <a:r>
              <a:rPr lang="en-IN" dirty="0">
                <a:latin typeface="Kruti Dev 010" pitchFamily="2" charset="0"/>
              </a:rPr>
              <a:t> </a:t>
            </a:r>
            <a:r>
              <a:rPr lang="en-IN" dirty="0" err="1">
                <a:latin typeface="Kruti Dev 010" pitchFamily="2" charset="0"/>
              </a:rPr>
              <a:t>izdkj</a:t>
            </a:r>
            <a:r>
              <a:rPr lang="en-IN" dirty="0">
                <a:latin typeface="Kruti Dev 010" pitchFamily="2" charset="0"/>
              </a:rPr>
              <a:t> ds </a:t>
            </a:r>
            <a:r>
              <a:rPr lang="en-IN" dirty="0" err="1">
                <a:latin typeface="Kruti Dev 010" pitchFamily="2" charset="0"/>
              </a:rPr>
              <a:t>thoksa</a:t>
            </a:r>
            <a:r>
              <a:rPr lang="en-IN" dirty="0">
                <a:latin typeface="Kruti Dev 010" pitchFamily="2" charset="0"/>
              </a:rPr>
              <a:t> </a:t>
            </a:r>
            <a:r>
              <a:rPr lang="en-IN" dirty="0" err="1">
                <a:latin typeface="Kruti Dev 010" pitchFamily="2" charset="0"/>
              </a:rPr>
              <a:t>dk</a:t>
            </a:r>
            <a:r>
              <a:rPr lang="en-IN" dirty="0">
                <a:latin typeface="Kruti Dev 010" pitchFamily="2" charset="0"/>
              </a:rPr>
              <a:t> </a:t>
            </a:r>
            <a:r>
              <a:rPr lang="en-IN" dirty="0" err="1">
                <a:latin typeface="Kruti Dev 010" pitchFamily="2" charset="0"/>
              </a:rPr>
              <a:t>vo”ks’k</a:t>
            </a:r>
            <a:r>
              <a:rPr lang="en-IN" dirty="0">
                <a:latin typeface="Kruti Dev 010" pitchFamily="2" charset="0"/>
              </a:rPr>
              <a:t> </a:t>
            </a:r>
            <a:r>
              <a:rPr lang="en-IN" dirty="0" err="1">
                <a:latin typeface="Kruti Dev 010" pitchFamily="2" charset="0"/>
              </a:rPr>
              <a:t>rhuks</a:t>
            </a:r>
            <a:r>
              <a:rPr lang="en-IN" dirty="0">
                <a:latin typeface="Kruti Dev 010" pitchFamily="2" charset="0"/>
              </a:rPr>
              <a:t> n0 </a:t>
            </a:r>
            <a:r>
              <a:rPr lang="en-IN" dirty="0" err="1">
                <a:latin typeface="Kruti Dev 010" pitchFamily="2" charset="0"/>
              </a:rPr>
              <a:t>egk</a:t>
            </a:r>
            <a:r>
              <a:rPr lang="en-IN" dirty="0">
                <a:latin typeface="Kruti Dev 010" pitchFamily="2" charset="0"/>
              </a:rPr>
              <a:t>}</a:t>
            </a:r>
            <a:r>
              <a:rPr lang="en-IN" dirty="0" err="1">
                <a:latin typeface="Kruti Dev 010" pitchFamily="2" charset="0"/>
              </a:rPr>
              <a:t>hiksa</a:t>
            </a:r>
            <a:r>
              <a:rPr lang="en-IN" dirty="0">
                <a:latin typeface="Kruti Dev 010" pitchFamily="2" charset="0"/>
              </a:rPr>
              <a:t> n0 </a:t>
            </a:r>
            <a:r>
              <a:rPr lang="en-IN" dirty="0" err="1">
                <a:latin typeface="Kruti Dev 010" pitchFamily="2" charset="0"/>
              </a:rPr>
              <a:t>vesfjdk</a:t>
            </a:r>
            <a:r>
              <a:rPr lang="en-IN" dirty="0">
                <a:latin typeface="Kruti Dev 010" pitchFamily="2" charset="0"/>
              </a:rPr>
              <a:t>] </a:t>
            </a:r>
            <a:r>
              <a:rPr lang="en-IN" dirty="0" err="1">
                <a:latin typeface="Kruti Dev 010" pitchFamily="2" charset="0"/>
              </a:rPr>
              <a:t>vfQzdk</a:t>
            </a:r>
            <a:r>
              <a:rPr lang="en-IN" dirty="0">
                <a:latin typeface="Kruti Dev 010" pitchFamily="2" charset="0"/>
              </a:rPr>
              <a:t> ,</a:t>
            </a:r>
            <a:r>
              <a:rPr lang="en-IN" dirty="0" err="1">
                <a:latin typeface="Kruti Dev 010" pitchFamily="2" charset="0"/>
              </a:rPr>
              <a:t>oa</a:t>
            </a:r>
            <a:r>
              <a:rPr lang="en-IN" dirty="0">
                <a:latin typeface="Kruti Dev 010" pitchFamily="2" charset="0"/>
              </a:rPr>
              <a:t> </a:t>
            </a:r>
            <a:r>
              <a:rPr lang="en-IN" dirty="0" err="1">
                <a:latin typeface="Kruti Dev 010" pitchFamily="2" charset="0"/>
              </a:rPr>
              <a:t>vkLVªsfy;k</a:t>
            </a:r>
            <a:r>
              <a:rPr lang="en-IN" dirty="0">
                <a:latin typeface="Kruti Dev 010" pitchFamily="2" charset="0"/>
              </a:rPr>
              <a:t> </a:t>
            </a:r>
            <a:r>
              <a:rPr lang="en-IN" dirty="0" err="1">
                <a:latin typeface="Kruti Dev 010" pitchFamily="2" charset="0"/>
              </a:rPr>
              <a:t>esa</a:t>
            </a:r>
            <a:r>
              <a:rPr lang="en-IN" dirty="0">
                <a:latin typeface="Kruti Dev 010" pitchFamily="2" charset="0"/>
              </a:rPr>
              <a:t> </a:t>
            </a:r>
            <a:r>
              <a:rPr lang="en-IN" dirty="0" err="1">
                <a:latin typeface="Kruti Dev 010" pitchFamily="2" charset="0"/>
              </a:rPr>
              <a:t>ik;k</a:t>
            </a:r>
            <a:r>
              <a:rPr lang="en-IN" dirty="0">
                <a:latin typeface="Kruti Dev 010" pitchFamily="2" charset="0"/>
              </a:rPr>
              <a:t> </a:t>
            </a:r>
            <a:r>
              <a:rPr lang="en-IN" dirty="0" err="1">
                <a:latin typeface="Kruti Dev 010" pitchFamily="2" charset="0"/>
              </a:rPr>
              <a:t>tkuk</a:t>
            </a:r>
            <a:r>
              <a:rPr lang="en-IN" dirty="0">
                <a:latin typeface="Kruti Dev 010" pitchFamily="2" charset="0"/>
              </a:rPr>
              <a:t> </a:t>
            </a:r>
            <a:r>
              <a:rPr lang="en-IN" dirty="0" err="1">
                <a:latin typeface="Kruti Dev 010" pitchFamily="2" charset="0"/>
              </a:rPr>
              <a:t>egk</a:t>
            </a:r>
            <a:r>
              <a:rPr lang="en-IN" dirty="0">
                <a:latin typeface="Kruti Dev 010" pitchFamily="2" charset="0"/>
              </a:rPr>
              <a:t>}</a:t>
            </a:r>
            <a:r>
              <a:rPr lang="en-IN" dirty="0" err="1">
                <a:latin typeface="Kruti Dev 010" pitchFamily="2" charset="0"/>
              </a:rPr>
              <a:t>hih</a:t>
            </a:r>
            <a:r>
              <a:rPr lang="en-IN" dirty="0">
                <a:latin typeface="Kruti Dev 010" pitchFamily="2" charset="0"/>
              </a:rPr>
              <a:t>; </a:t>
            </a:r>
            <a:r>
              <a:rPr lang="en-IN" dirty="0" err="1">
                <a:latin typeface="Kruti Dev 010" pitchFamily="2" charset="0"/>
              </a:rPr>
              <a:t>izokg</a:t>
            </a:r>
            <a:r>
              <a:rPr lang="en-IN" dirty="0">
                <a:latin typeface="Kruti Dev 010" pitchFamily="2" charset="0"/>
              </a:rPr>
              <a:t> </a:t>
            </a:r>
            <a:r>
              <a:rPr lang="en-IN" dirty="0" err="1">
                <a:latin typeface="Kruti Dev 010" pitchFamily="2" charset="0"/>
              </a:rPr>
              <a:t>dks</a:t>
            </a:r>
            <a:r>
              <a:rPr lang="en-IN" dirty="0">
                <a:latin typeface="Kruti Dev 010" pitchFamily="2" charset="0"/>
              </a:rPr>
              <a:t> </a:t>
            </a:r>
            <a:r>
              <a:rPr lang="en-IN" dirty="0" err="1">
                <a:latin typeface="Kruti Dev 010" pitchFamily="2" charset="0"/>
              </a:rPr>
              <a:t>lkfcr</a:t>
            </a:r>
            <a:r>
              <a:rPr lang="en-IN" dirty="0">
                <a:latin typeface="Kruti Dev 010" pitchFamily="2" charset="0"/>
              </a:rPr>
              <a:t> </a:t>
            </a:r>
            <a:r>
              <a:rPr lang="en-IN" dirty="0" err="1">
                <a:latin typeface="Kruti Dev 010" pitchFamily="2" charset="0"/>
              </a:rPr>
              <a:t>djrk</a:t>
            </a:r>
            <a:r>
              <a:rPr lang="en-IN" dirty="0">
                <a:latin typeface="Kruti Dev 010" pitchFamily="2" charset="0"/>
              </a:rPr>
              <a:t> </a:t>
            </a:r>
            <a:r>
              <a:rPr lang="en-IN" dirty="0" err="1">
                <a:latin typeface="Kruti Dev 010" pitchFamily="2" charset="0"/>
              </a:rPr>
              <a:t>gSA</a:t>
            </a:r>
            <a:endParaRPr lang="en-IN" dirty="0">
              <a:latin typeface="Kruti Dev 010" pitchFamily="2" charset="0"/>
            </a:endParaRPr>
          </a:p>
          <a:p>
            <a:pPr algn="just"/>
            <a:endParaRPr lang="en-IN" dirty="0">
              <a:latin typeface="Kruti Dev 010" pitchFamily="2" charset="0"/>
            </a:endParaRPr>
          </a:p>
        </p:txBody>
      </p:sp>
    </p:spTree>
    <p:extLst>
      <p:ext uri="{BB962C8B-B14F-4D97-AF65-F5344CB8AC3E}">
        <p14:creationId xmlns:p14="http://schemas.microsoft.com/office/powerpoint/2010/main" val="299774426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u="sng" dirty="0">
                <a:solidFill>
                  <a:srgbClr val="FF0000"/>
                </a:solidFill>
              </a:rPr>
              <a:t>8) EVIDENCE OF OCEANIC FLOOR</a:t>
            </a:r>
            <a:endParaRPr lang="en-IN" dirty="0"/>
          </a:p>
        </p:txBody>
      </p:sp>
      <p:sp>
        <p:nvSpPr>
          <p:cNvPr id="3" name="Content Placeholder 2"/>
          <p:cNvSpPr>
            <a:spLocks noGrp="1"/>
          </p:cNvSpPr>
          <p:nvPr>
            <p:ph idx="1"/>
          </p:nvPr>
        </p:nvSpPr>
        <p:spPr/>
        <p:txBody>
          <a:bodyPr/>
          <a:lstStyle/>
          <a:p>
            <a:pPr algn="just"/>
            <a:r>
              <a:rPr lang="en-IN" dirty="0">
                <a:latin typeface="Kruti Dev 010" pitchFamily="2" charset="0"/>
              </a:rPr>
              <a:t>izks0  </a:t>
            </a:r>
            <a:r>
              <a:rPr lang="en-IN" dirty="0" err="1">
                <a:latin typeface="Kruti Dev 010" pitchFamily="2" charset="0"/>
              </a:rPr>
              <a:t>gSjh</a:t>
            </a:r>
            <a:r>
              <a:rPr lang="en-IN" dirty="0">
                <a:latin typeface="Kruti Dev 010" pitchFamily="2" charset="0"/>
              </a:rPr>
              <a:t> </a:t>
            </a:r>
            <a:r>
              <a:rPr lang="en-IN" dirty="0" err="1">
                <a:latin typeface="Kruti Dev 010" pitchFamily="2" charset="0"/>
              </a:rPr>
              <a:t>gsl</a:t>
            </a:r>
            <a:r>
              <a:rPr lang="en-IN" dirty="0">
                <a:latin typeface="Kruti Dev 010" pitchFamily="2" charset="0"/>
              </a:rPr>
              <a:t> us 1960 bZ0 </a:t>
            </a:r>
            <a:r>
              <a:rPr lang="en-IN" dirty="0" err="1">
                <a:latin typeface="Kruti Dev 010" pitchFamily="2" charset="0"/>
              </a:rPr>
              <a:t>esa</a:t>
            </a:r>
            <a:r>
              <a:rPr lang="en-IN" dirty="0">
                <a:latin typeface="Kruti Dev 010" pitchFamily="2" charset="0"/>
              </a:rPr>
              <a:t>  </a:t>
            </a:r>
            <a:r>
              <a:rPr lang="en-IN" dirty="0"/>
              <a:t>Sea Floor Spreading  </a:t>
            </a:r>
            <a:r>
              <a:rPr lang="en-IN" dirty="0">
                <a:latin typeface="Kruti Dev 010" pitchFamily="2" charset="0"/>
              </a:rPr>
              <a:t>ds }</a:t>
            </a:r>
            <a:r>
              <a:rPr lang="en-IN" dirty="0" err="1">
                <a:latin typeface="Kruti Dev 010" pitchFamily="2" charset="0"/>
              </a:rPr>
              <a:t>kjk</a:t>
            </a:r>
            <a:r>
              <a:rPr lang="en-IN" dirty="0">
                <a:latin typeface="Kruti Dev 010" pitchFamily="2" charset="0"/>
              </a:rPr>
              <a:t> ;g </a:t>
            </a:r>
            <a:r>
              <a:rPr lang="en-IN" dirty="0" err="1">
                <a:latin typeface="Kruti Dev 010" pitchFamily="2" charset="0"/>
              </a:rPr>
              <a:t>lkfcr</a:t>
            </a:r>
            <a:r>
              <a:rPr lang="en-IN" dirty="0">
                <a:latin typeface="Kruti Dev 010" pitchFamily="2" charset="0"/>
              </a:rPr>
              <a:t> </a:t>
            </a:r>
            <a:r>
              <a:rPr lang="en-IN" dirty="0" err="1">
                <a:latin typeface="Kruti Dev 010" pitchFamily="2" charset="0"/>
              </a:rPr>
              <a:t>dj</a:t>
            </a:r>
            <a:r>
              <a:rPr lang="en-IN" dirty="0">
                <a:latin typeface="Kruti Dev 010" pitchFamily="2" charset="0"/>
              </a:rPr>
              <a:t> </a:t>
            </a:r>
            <a:r>
              <a:rPr lang="en-IN" dirty="0" err="1">
                <a:latin typeface="Kruti Dev 010" pitchFamily="2" charset="0"/>
              </a:rPr>
              <a:t>fn;k</a:t>
            </a:r>
            <a:r>
              <a:rPr lang="en-IN" dirty="0">
                <a:latin typeface="Kruti Dev 010" pitchFamily="2" charset="0"/>
              </a:rPr>
              <a:t> </a:t>
            </a:r>
            <a:r>
              <a:rPr lang="en-IN" dirty="0" err="1">
                <a:latin typeface="Kruti Dev 010" pitchFamily="2" charset="0"/>
              </a:rPr>
              <a:t>gS</a:t>
            </a:r>
            <a:r>
              <a:rPr lang="en-IN" dirty="0">
                <a:latin typeface="Kruti Dev 010" pitchFamily="2" charset="0"/>
              </a:rPr>
              <a:t> </a:t>
            </a:r>
            <a:r>
              <a:rPr lang="en-IN" dirty="0" err="1">
                <a:latin typeface="Kruti Dev 010" pitchFamily="2" charset="0"/>
              </a:rPr>
              <a:t>fd</a:t>
            </a:r>
            <a:r>
              <a:rPr lang="en-IN" dirty="0">
                <a:latin typeface="Kruti Dev 010" pitchFamily="2" charset="0"/>
              </a:rPr>
              <a:t> </a:t>
            </a:r>
            <a:r>
              <a:rPr lang="en-IN" dirty="0" err="1">
                <a:latin typeface="Kruti Dev 010" pitchFamily="2" charset="0"/>
              </a:rPr>
              <a:t>leqnzh</a:t>
            </a:r>
            <a:r>
              <a:rPr lang="en-IN" dirty="0">
                <a:latin typeface="Kruti Dev 010" pitchFamily="2" charset="0"/>
              </a:rPr>
              <a:t> fury </a:t>
            </a:r>
            <a:r>
              <a:rPr lang="en-IN" dirty="0" err="1">
                <a:latin typeface="Kruti Dev 010" pitchFamily="2" charset="0"/>
              </a:rPr>
              <a:t>dk</a:t>
            </a:r>
            <a:r>
              <a:rPr lang="en-IN" dirty="0">
                <a:latin typeface="Kruti Dev 010" pitchFamily="2" charset="0"/>
              </a:rPr>
              <a:t> </a:t>
            </a:r>
            <a:r>
              <a:rPr lang="en-IN" dirty="0" err="1">
                <a:latin typeface="Kruti Dev 010" pitchFamily="2" charset="0"/>
              </a:rPr>
              <a:t>foLrkj</a:t>
            </a:r>
            <a:r>
              <a:rPr lang="en-IN" dirty="0">
                <a:latin typeface="Kruti Dev 010" pitchFamily="2" charset="0"/>
              </a:rPr>
              <a:t> </a:t>
            </a:r>
            <a:r>
              <a:rPr lang="en-IN" dirty="0" err="1">
                <a:latin typeface="Kruti Dev 010" pitchFamily="2" charset="0"/>
              </a:rPr>
              <a:t>gksrk</a:t>
            </a:r>
            <a:r>
              <a:rPr lang="en-IN" dirty="0">
                <a:latin typeface="Kruti Dev 010" pitchFamily="2" charset="0"/>
              </a:rPr>
              <a:t> </a:t>
            </a:r>
            <a:r>
              <a:rPr lang="en-IN" dirty="0" err="1">
                <a:latin typeface="Kruti Dev 010" pitchFamily="2" charset="0"/>
              </a:rPr>
              <a:t>jgrk</a:t>
            </a:r>
            <a:r>
              <a:rPr lang="en-IN" dirty="0">
                <a:latin typeface="Kruti Dev 010" pitchFamily="2" charset="0"/>
              </a:rPr>
              <a:t> </a:t>
            </a:r>
            <a:r>
              <a:rPr lang="en-IN" dirty="0" err="1">
                <a:latin typeface="Kruti Dev 010" pitchFamily="2" charset="0"/>
              </a:rPr>
              <a:t>gS</a:t>
            </a:r>
            <a:r>
              <a:rPr lang="en-IN" dirty="0">
                <a:latin typeface="Kruti Dev 010" pitchFamily="2" charset="0"/>
              </a:rPr>
              <a:t> A</a:t>
            </a:r>
          </a:p>
        </p:txBody>
      </p:sp>
    </p:spTree>
    <p:extLst>
      <p:ext uri="{BB962C8B-B14F-4D97-AF65-F5344CB8AC3E}">
        <p14:creationId xmlns:p14="http://schemas.microsoft.com/office/powerpoint/2010/main" val="66381244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i="1" dirty="0">
                <a:solidFill>
                  <a:srgbClr val="FF0000"/>
                </a:solidFill>
              </a:rPr>
              <a:t>CRITICISMS</a:t>
            </a:r>
          </a:p>
        </p:txBody>
      </p:sp>
      <p:sp>
        <p:nvSpPr>
          <p:cNvPr id="3" name="Content Placeholder 2"/>
          <p:cNvSpPr>
            <a:spLocks noGrp="1"/>
          </p:cNvSpPr>
          <p:nvPr>
            <p:ph idx="1"/>
          </p:nvPr>
        </p:nvSpPr>
        <p:spPr/>
        <p:txBody>
          <a:bodyPr>
            <a:normAutofit fontScale="92500"/>
          </a:bodyPr>
          <a:lstStyle/>
          <a:p>
            <a:pPr algn="just">
              <a:buFont typeface="Wingdings" pitchFamily="2" charset="2"/>
              <a:buChar char="v"/>
            </a:pPr>
            <a:r>
              <a:rPr lang="en-IN" dirty="0"/>
              <a:t>Gravitational force and force of Buoyancy applied by Wegner was not sufficient for the drift of the continents.</a:t>
            </a:r>
          </a:p>
          <a:p>
            <a:pPr algn="just">
              <a:buFont typeface="Wingdings" pitchFamily="2" charset="2"/>
              <a:buChar char="v"/>
            </a:pPr>
            <a:r>
              <a:rPr lang="en-IN" dirty="0"/>
              <a:t>Even tidal force was not sufficient for the continental drift. </a:t>
            </a:r>
          </a:p>
          <a:p>
            <a:pPr algn="just">
              <a:buFont typeface="Wingdings" pitchFamily="2" charset="2"/>
              <a:buChar char="v"/>
            </a:pPr>
            <a:r>
              <a:rPr lang="en-IN" dirty="0"/>
              <a:t>For the westward drift of the continents, the present tidal force should be 10,000 more powerful as it is. And if it occurs, such powerful force will stop the rotation of the earth.  </a:t>
            </a:r>
          </a:p>
        </p:txBody>
      </p:sp>
    </p:spTree>
    <p:extLst>
      <p:ext uri="{BB962C8B-B14F-4D97-AF65-F5344CB8AC3E}">
        <p14:creationId xmlns:p14="http://schemas.microsoft.com/office/powerpoint/2010/main" val="214155261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IN" b="1" dirty="0">
                <a:solidFill>
                  <a:srgbClr val="FF0000"/>
                </a:solidFill>
              </a:rPr>
              <a:t>Contd.            </a:t>
            </a:r>
            <a:r>
              <a:rPr lang="en-IN" b="1" u="sng" dirty="0">
                <a:solidFill>
                  <a:srgbClr val="FF0000"/>
                </a:solidFill>
              </a:rPr>
              <a:t>CRITICISMS</a:t>
            </a:r>
            <a:endParaRPr lang="en-IN" dirty="0"/>
          </a:p>
        </p:txBody>
      </p:sp>
      <p:sp>
        <p:nvSpPr>
          <p:cNvPr id="3" name="Content Placeholder 2"/>
          <p:cNvSpPr>
            <a:spLocks noGrp="1"/>
          </p:cNvSpPr>
          <p:nvPr>
            <p:ph idx="1"/>
          </p:nvPr>
        </p:nvSpPr>
        <p:spPr/>
        <p:txBody>
          <a:bodyPr>
            <a:normAutofit fontScale="92500" lnSpcReduction="10000"/>
          </a:bodyPr>
          <a:lstStyle/>
          <a:p>
            <a:pPr algn="just">
              <a:buFont typeface="Wingdings" pitchFamily="2" charset="2"/>
              <a:buChar char="v"/>
            </a:pPr>
            <a:r>
              <a:rPr lang="en-IN" dirty="0"/>
              <a:t>Wegner advocated self contradictory facts in context to drift of continents. At first , he said that </a:t>
            </a:r>
            <a:r>
              <a:rPr lang="en-IN" u="sng" dirty="0">
                <a:solidFill>
                  <a:srgbClr val="FF0000"/>
                </a:solidFill>
              </a:rPr>
              <a:t>SIAL is freely floating on SIMA </a:t>
            </a:r>
            <a:r>
              <a:rPr lang="en-IN" dirty="0"/>
              <a:t>but latter on he advocated that </a:t>
            </a:r>
            <a:r>
              <a:rPr lang="en-IN" u="sng" dirty="0">
                <a:solidFill>
                  <a:srgbClr val="FF0000"/>
                </a:solidFill>
              </a:rPr>
              <a:t>there came a break on SIAL </a:t>
            </a:r>
            <a:r>
              <a:rPr lang="en-IN" dirty="0"/>
              <a:t>by SIMA due to which north-south extended mountain were formed. </a:t>
            </a:r>
          </a:p>
          <a:p>
            <a:pPr algn="just">
              <a:buFont typeface="Wingdings" pitchFamily="2" charset="2"/>
              <a:buChar char="v"/>
            </a:pPr>
            <a:r>
              <a:rPr lang="en-IN" dirty="0"/>
              <a:t>Both opposing coast of Atlantic ocean can’t be completely refitted because </a:t>
            </a:r>
            <a:r>
              <a:rPr lang="en-IN" u="sng" dirty="0">
                <a:solidFill>
                  <a:srgbClr val="FF0000"/>
                </a:solidFill>
              </a:rPr>
              <a:t>a gap of 400 to 800 km. remains between the both</a:t>
            </a:r>
            <a:r>
              <a:rPr lang="en-IN" dirty="0"/>
              <a:t> and thus, the concept of juxtaposition can’t be validated.</a:t>
            </a:r>
          </a:p>
        </p:txBody>
      </p:sp>
    </p:spTree>
    <p:extLst>
      <p:ext uri="{BB962C8B-B14F-4D97-AF65-F5344CB8AC3E}">
        <p14:creationId xmlns:p14="http://schemas.microsoft.com/office/powerpoint/2010/main" val="379948070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IN" b="1" dirty="0">
                <a:solidFill>
                  <a:srgbClr val="FF0000"/>
                </a:solidFill>
              </a:rPr>
              <a:t>Contd.            </a:t>
            </a:r>
            <a:r>
              <a:rPr lang="en-IN" b="1" u="sng" dirty="0">
                <a:solidFill>
                  <a:srgbClr val="FF0000"/>
                </a:solidFill>
              </a:rPr>
              <a:t>CRITICISMS</a:t>
            </a:r>
            <a:endParaRPr lang="en-IN" dirty="0"/>
          </a:p>
        </p:txBody>
      </p:sp>
      <p:sp>
        <p:nvSpPr>
          <p:cNvPr id="3" name="Content Placeholder 2"/>
          <p:cNvSpPr>
            <a:spLocks noGrp="1"/>
          </p:cNvSpPr>
          <p:nvPr>
            <p:ph idx="1"/>
          </p:nvPr>
        </p:nvSpPr>
        <p:spPr>
          <a:xfrm>
            <a:off x="457200" y="1600200"/>
            <a:ext cx="8382000" cy="4525963"/>
          </a:xfrm>
        </p:spPr>
        <p:txBody>
          <a:bodyPr/>
          <a:lstStyle/>
          <a:p>
            <a:pPr algn="just">
              <a:buFont typeface="Wingdings" pitchFamily="2" charset="2"/>
              <a:buChar char="v"/>
            </a:pPr>
            <a:r>
              <a:rPr lang="en-IN" dirty="0"/>
              <a:t> Which force kept Pangaea united together till Mesozoic era ? Wegner advocates no response.</a:t>
            </a:r>
          </a:p>
          <a:p>
            <a:pPr algn="just">
              <a:buFont typeface="Wingdings" pitchFamily="2" charset="2"/>
              <a:buChar char="v"/>
            </a:pPr>
            <a:r>
              <a:rPr lang="en-IN" dirty="0"/>
              <a:t> Why did the process of continental drift not start before Mesozoic era? Wegner has no response.</a:t>
            </a:r>
          </a:p>
          <a:p>
            <a:pPr algn="just">
              <a:buFont typeface="Wingdings" pitchFamily="2" charset="2"/>
              <a:buChar char="v"/>
            </a:pPr>
            <a:r>
              <a:rPr lang="en-IN" dirty="0"/>
              <a:t> Any pre-carboniferous mountain building can’t be explained on the basis of Wegner’s hypothesis.</a:t>
            </a:r>
          </a:p>
        </p:txBody>
      </p:sp>
    </p:spTree>
    <p:extLst>
      <p:ext uri="{BB962C8B-B14F-4D97-AF65-F5344CB8AC3E}">
        <p14:creationId xmlns:p14="http://schemas.microsoft.com/office/powerpoint/2010/main" val="6498041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b="1" dirty="0">
                <a:solidFill>
                  <a:srgbClr val="FF0000"/>
                </a:solidFill>
              </a:rPr>
              <a:t>CONTINENTAL DRIFT THEORY</a:t>
            </a:r>
            <a:br>
              <a:rPr lang="en-IN" b="1" dirty="0">
                <a:solidFill>
                  <a:srgbClr val="FF0000"/>
                </a:solidFill>
              </a:rPr>
            </a:br>
            <a:r>
              <a:rPr lang="en-IN" b="1" dirty="0">
                <a:solidFill>
                  <a:srgbClr val="FF0000"/>
                </a:solidFill>
              </a:rPr>
              <a:t> (</a:t>
            </a:r>
            <a:r>
              <a:rPr lang="en-IN" b="1" dirty="0" err="1">
                <a:solidFill>
                  <a:srgbClr val="FF0000"/>
                </a:solidFill>
                <a:latin typeface="Kruti Dev 010" pitchFamily="2" charset="0"/>
              </a:rPr>
              <a:t>egk</a:t>
            </a:r>
            <a:r>
              <a:rPr lang="en-IN" b="1" dirty="0">
                <a:solidFill>
                  <a:srgbClr val="FF0000"/>
                </a:solidFill>
                <a:latin typeface="Kruti Dev 010" pitchFamily="2" charset="0"/>
              </a:rPr>
              <a:t>}</a:t>
            </a:r>
            <a:r>
              <a:rPr lang="en-IN" b="1" dirty="0" err="1">
                <a:solidFill>
                  <a:srgbClr val="FF0000"/>
                </a:solidFill>
                <a:latin typeface="Kruti Dev 010" pitchFamily="2" charset="0"/>
              </a:rPr>
              <a:t>hih</a:t>
            </a:r>
            <a:r>
              <a:rPr lang="en-IN" b="1" dirty="0">
                <a:solidFill>
                  <a:srgbClr val="FF0000"/>
                </a:solidFill>
                <a:latin typeface="Kruti Dev 010" pitchFamily="2" charset="0"/>
              </a:rPr>
              <a:t>; </a:t>
            </a:r>
            <a:r>
              <a:rPr lang="en-IN" b="1" dirty="0" err="1">
                <a:solidFill>
                  <a:srgbClr val="FF0000"/>
                </a:solidFill>
                <a:latin typeface="Kruti Dev 010" pitchFamily="2" charset="0"/>
              </a:rPr>
              <a:t>izokg</a:t>
            </a:r>
            <a:r>
              <a:rPr lang="en-IN" b="1" dirty="0">
                <a:solidFill>
                  <a:srgbClr val="FF0000"/>
                </a:solidFill>
                <a:latin typeface="Kruti Dev 010" pitchFamily="2" charset="0"/>
              </a:rPr>
              <a:t> </a:t>
            </a:r>
            <a:r>
              <a:rPr lang="en-IN" b="1" dirty="0" err="1">
                <a:solidFill>
                  <a:srgbClr val="FF0000"/>
                </a:solidFill>
                <a:latin typeface="Kruti Dev 010" pitchFamily="2" charset="0"/>
              </a:rPr>
              <a:t>fl|kUr</a:t>
            </a:r>
            <a:r>
              <a:rPr lang="en-IN" b="1" dirty="0">
                <a:solidFill>
                  <a:srgbClr val="FF0000"/>
                </a:solidFill>
              </a:rPr>
              <a:t>)</a:t>
            </a:r>
            <a:endParaRPr lang="en-IN" dirty="0"/>
          </a:p>
        </p:txBody>
      </p:sp>
      <p:sp>
        <p:nvSpPr>
          <p:cNvPr id="3" name="Content Placeholder 2"/>
          <p:cNvSpPr>
            <a:spLocks noGrp="1"/>
          </p:cNvSpPr>
          <p:nvPr>
            <p:ph idx="1"/>
          </p:nvPr>
        </p:nvSpPr>
        <p:spPr/>
        <p:txBody>
          <a:bodyPr>
            <a:normAutofit lnSpcReduction="10000"/>
          </a:bodyPr>
          <a:lstStyle/>
          <a:p>
            <a:pPr algn="just"/>
            <a:r>
              <a:rPr lang="en-US" dirty="0"/>
              <a:t> Shifting or drifting of continents from one place to another due to certain causes is known as </a:t>
            </a:r>
            <a:r>
              <a:rPr lang="en-US" b="1" dirty="0"/>
              <a:t>CONTINENTAL DRIFT</a:t>
            </a:r>
            <a:r>
              <a:rPr lang="en-US" dirty="0"/>
              <a:t>, and the theory that explains continental drift, is called </a:t>
            </a:r>
            <a:r>
              <a:rPr lang="en-US" b="1" dirty="0"/>
              <a:t>CONTINENTAL DRIFT THEORY</a:t>
            </a:r>
            <a:r>
              <a:rPr lang="en-US" dirty="0"/>
              <a:t>.</a:t>
            </a:r>
          </a:p>
          <a:p>
            <a:pPr algn="just"/>
            <a:r>
              <a:rPr lang="en-US" dirty="0" err="1">
                <a:latin typeface="Kruti Dev 010" pitchFamily="2" charset="0"/>
              </a:rPr>
              <a:t>fdlh</a:t>
            </a:r>
            <a:r>
              <a:rPr lang="en-US" dirty="0">
                <a:latin typeface="Kruti Dev 010" pitchFamily="2" charset="0"/>
              </a:rPr>
              <a:t> </a:t>
            </a:r>
            <a:r>
              <a:rPr lang="en-US" dirty="0" err="1">
                <a:latin typeface="Kruti Dev 010" pitchFamily="2" charset="0"/>
              </a:rPr>
              <a:t>Hkh</a:t>
            </a:r>
            <a:r>
              <a:rPr lang="en-US" dirty="0">
                <a:latin typeface="Kruti Dev 010" pitchFamily="2" charset="0"/>
              </a:rPr>
              <a:t> </a:t>
            </a:r>
            <a:r>
              <a:rPr lang="en-US" dirty="0" err="1">
                <a:latin typeface="Kruti Dev 010" pitchFamily="2" charset="0"/>
              </a:rPr>
              <a:t>dkj.k</a:t>
            </a:r>
            <a:r>
              <a:rPr lang="en-US" dirty="0">
                <a:latin typeface="Kruti Dev 010" pitchFamily="2" charset="0"/>
              </a:rPr>
              <a:t> ds </a:t>
            </a:r>
            <a:r>
              <a:rPr lang="en-US" dirty="0" err="1">
                <a:latin typeface="Kruti Dev 010" pitchFamily="2" charset="0"/>
              </a:rPr>
              <a:t>ifj.kkeLo:i</a:t>
            </a:r>
            <a:r>
              <a:rPr lang="en-US" dirty="0">
                <a:latin typeface="Kruti Dev 010" pitchFamily="2" charset="0"/>
              </a:rPr>
              <a:t> </a:t>
            </a:r>
            <a:r>
              <a:rPr lang="en-US" dirty="0" err="1">
                <a:latin typeface="Kruti Dev 010" pitchFamily="2" charset="0"/>
              </a:rPr>
              <a:t>egk</a:t>
            </a:r>
            <a:r>
              <a:rPr lang="en-US" dirty="0">
                <a:latin typeface="Kruti Dev 010" pitchFamily="2" charset="0"/>
              </a:rPr>
              <a:t>}</a:t>
            </a:r>
            <a:r>
              <a:rPr lang="en-US" dirty="0" err="1">
                <a:latin typeface="Kruti Dev 010" pitchFamily="2" charset="0"/>
              </a:rPr>
              <a:t>hiksa</a:t>
            </a:r>
            <a:r>
              <a:rPr lang="en-US" dirty="0">
                <a:latin typeface="Kruti Dev 010" pitchFamily="2" charset="0"/>
              </a:rPr>
              <a:t> </a:t>
            </a:r>
            <a:r>
              <a:rPr lang="en-US" dirty="0" err="1">
                <a:latin typeface="Kruti Dev 010" pitchFamily="2" charset="0"/>
              </a:rPr>
              <a:t>dk</a:t>
            </a:r>
            <a:r>
              <a:rPr lang="en-US" dirty="0">
                <a:latin typeface="Kruti Dev 010" pitchFamily="2" charset="0"/>
              </a:rPr>
              <a:t> ,d </a:t>
            </a:r>
            <a:r>
              <a:rPr lang="en-US" dirty="0" err="1">
                <a:latin typeface="Kruti Dev 010" pitchFamily="2" charset="0"/>
              </a:rPr>
              <a:t>txg</a:t>
            </a:r>
            <a:r>
              <a:rPr lang="en-US" dirty="0">
                <a:latin typeface="Kruti Dev 010" pitchFamily="2" charset="0"/>
              </a:rPr>
              <a:t> </a:t>
            </a:r>
            <a:r>
              <a:rPr lang="en-US" dirty="0" err="1">
                <a:latin typeface="Kruti Dev 010" pitchFamily="2" charset="0"/>
              </a:rPr>
              <a:t>ls</a:t>
            </a:r>
            <a:r>
              <a:rPr lang="en-US" dirty="0">
                <a:latin typeface="Kruti Dev 010" pitchFamily="2" charset="0"/>
              </a:rPr>
              <a:t> </a:t>
            </a:r>
            <a:r>
              <a:rPr lang="en-US" dirty="0" err="1">
                <a:latin typeface="Kruti Dev 010" pitchFamily="2" charset="0"/>
              </a:rPr>
              <a:t>nwljh</a:t>
            </a:r>
            <a:r>
              <a:rPr lang="en-US" dirty="0">
                <a:latin typeface="Kruti Dev 010" pitchFamily="2" charset="0"/>
              </a:rPr>
              <a:t> </a:t>
            </a:r>
            <a:r>
              <a:rPr lang="en-US" dirty="0" err="1">
                <a:latin typeface="Kruti Dev 010" pitchFamily="2" charset="0"/>
              </a:rPr>
              <a:t>txg</a:t>
            </a:r>
            <a:r>
              <a:rPr lang="en-US" dirty="0">
                <a:latin typeface="Kruti Dev 010" pitchFamily="2" charset="0"/>
              </a:rPr>
              <a:t> f[</a:t>
            </a:r>
            <a:r>
              <a:rPr lang="en-US" dirty="0" err="1">
                <a:latin typeface="Kruti Dev 010" pitchFamily="2" charset="0"/>
              </a:rPr>
              <a:t>klduk</a:t>
            </a:r>
            <a:r>
              <a:rPr lang="en-US" dirty="0">
                <a:latin typeface="Kruti Dev 010" pitchFamily="2" charset="0"/>
              </a:rPr>
              <a:t> o </a:t>
            </a:r>
            <a:r>
              <a:rPr lang="en-US" dirty="0" err="1">
                <a:latin typeface="Kruti Dev 010" pitchFamily="2" charset="0"/>
              </a:rPr>
              <a:t>izokfgr</a:t>
            </a:r>
            <a:r>
              <a:rPr lang="en-US" dirty="0">
                <a:latin typeface="Kruti Dev 010" pitchFamily="2" charset="0"/>
              </a:rPr>
              <a:t> </a:t>
            </a:r>
            <a:r>
              <a:rPr lang="en-US" dirty="0" err="1">
                <a:latin typeface="Kruti Dev 010" pitchFamily="2" charset="0"/>
              </a:rPr>
              <a:t>gksuk</a:t>
            </a:r>
            <a:r>
              <a:rPr lang="en-US" dirty="0">
                <a:latin typeface="Kruti Dev 010" pitchFamily="2" charset="0"/>
              </a:rPr>
              <a:t> </a:t>
            </a:r>
            <a:r>
              <a:rPr lang="en-US" dirty="0" err="1">
                <a:latin typeface="Kruti Dev 010" pitchFamily="2" charset="0"/>
              </a:rPr>
              <a:t>egk</a:t>
            </a:r>
            <a:r>
              <a:rPr lang="en-US" dirty="0">
                <a:latin typeface="Kruti Dev 010" pitchFamily="2" charset="0"/>
              </a:rPr>
              <a:t>}</a:t>
            </a:r>
            <a:r>
              <a:rPr lang="en-US" dirty="0" err="1">
                <a:latin typeface="Kruti Dev 010" pitchFamily="2" charset="0"/>
              </a:rPr>
              <a:t>hik</a:t>
            </a:r>
            <a:r>
              <a:rPr lang="en-US" dirty="0">
                <a:latin typeface="Kruti Dev 010" pitchFamily="2" charset="0"/>
              </a:rPr>
              <a:t>; </a:t>
            </a:r>
            <a:r>
              <a:rPr lang="en-US" dirty="0" err="1">
                <a:latin typeface="Kruti Dev 010" pitchFamily="2" charset="0"/>
              </a:rPr>
              <a:t>izokg</a:t>
            </a:r>
            <a:r>
              <a:rPr lang="en-US" dirty="0">
                <a:latin typeface="Kruti Dev 010" pitchFamily="2" charset="0"/>
              </a:rPr>
              <a:t> </a:t>
            </a:r>
            <a:r>
              <a:rPr lang="en-US" dirty="0" err="1">
                <a:latin typeface="Kruti Dev 010" pitchFamily="2" charset="0"/>
              </a:rPr>
              <a:t>dgykrk</a:t>
            </a:r>
            <a:r>
              <a:rPr lang="en-US" dirty="0">
                <a:latin typeface="Kruti Dev 010" pitchFamily="2" charset="0"/>
              </a:rPr>
              <a:t> </a:t>
            </a:r>
            <a:r>
              <a:rPr lang="en-US" dirty="0" err="1">
                <a:latin typeface="Kruti Dev 010" pitchFamily="2" charset="0"/>
              </a:rPr>
              <a:t>gS</a:t>
            </a:r>
            <a:r>
              <a:rPr lang="en-US" dirty="0">
                <a:latin typeface="Kruti Dev 010" pitchFamily="2" charset="0"/>
              </a:rPr>
              <a:t> </a:t>
            </a:r>
            <a:r>
              <a:rPr lang="en-US" dirty="0" err="1">
                <a:latin typeface="Kruti Dev 010" pitchFamily="2" charset="0"/>
              </a:rPr>
              <a:t>vkSj</a:t>
            </a:r>
            <a:r>
              <a:rPr lang="en-US" dirty="0">
                <a:latin typeface="Kruti Dev 010" pitchFamily="2" charset="0"/>
              </a:rPr>
              <a:t> </a:t>
            </a:r>
            <a:r>
              <a:rPr lang="en-US" dirty="0" err="1">
                <a:latin typeface="Kruti Dev 010" pitchFamily="2" charset="0"/>
              </a:rPr>
              <a:t>og</a:t>
            </a:r>
            <a:r>
              <a:rPr lang="en-US" dirty="0">
                <a:latin typeface="Kruti Dev 010" pitchFamily="2" charset="0"/>
              </a:rPr>
              <a:t> </a:t>
            </a:r>
            <a:r>
              <a:rPr lang="en-US" dirty="0" err="1">
                <a:latin typeface="Kruti Dev 010" pitchFamily="2" charset="0"/>
              </a:rPr>
              <a:t>fl|kUr</a:t>
            </a:r>
            <a:r>
              <a:rPr lang="en-US" dirty="0">
                <a:latin typeface="Kruti Dev 010" pitchFamily="2" charset="0"/>
              </a:rPr>
              <a:t> </a:t>
            </a:r>
            <a:r>
              <a:rPr lang="en-US" dirty="0" err="1">
                <a:latin typeface="Kruti Dev 010" pitchFamily="2" charset="0"/>
              </a:rPr>
              <a:t>tks</a:t>
            </a:r>
            <a:r>
              <a:rPr lang="en-US" dirty="0">
                <a:latin typeface="Kruti Dev 010" pitchFamily="2" charset="0"/>
              </a:rPr>
              <a:t> </a:t>
            </a:r>
            <a:r>
              <a:rPr lang="en-US" dirty="0" err="1">
                <a:latin typeface="Kruti Dev 010" pitchFamily="2" charset="0"/>
              </a:rPr>
              <a:t>egk</a:t>
            </a:r>
            <a:r>
              <a:rPr lang="en-US" dirty="0">
                <a:latin typeface="Kruti Dev 010" pitchFamily="2" charset="0"/>
              </a:rPr>
              <a:t>}</a:t>
            </a:r>
            <a:r>
              <a:rPr lang="en-US" dirty="0" err="1">
                <a:latin typeface="Kruti Dev 010" pitchFamily="2" charset="0"/>
              </a:rPr>
              <a:t>hiksa</a:t>
            </a:r>
            <a:r>
              <a:rPr lang="en-US" dirty="0">
                <a:latin typeface="Kruti Dev 010" pitchFamily="2" charset="0"/>
              </a:rPr>
              <a:t> ds </a:t>
            </a:r>
            <a:r>
              <a:rPr lang="en-US" dirty="0" err="1">
                <a:latin typeface="Kruti Dev 010" pitchFamily="2" charset="0"/>
              </a:rPr>
              <a:t>izokg</a:t>
            </a:r>
            <a:r>
              <a:rPr lang="en-US" dirty="0">
                <a:latin typeface="Kruti Dev 010" pitchFamily="2" charset="0"/>
              </a:rPr>
              <a:t> dh </a:t>
            </a:r>
            <a:r>
              <a:rPr lang="en-US" dirty="0" err="1">
                <a:latin typeface="Kruti Dev 010" pitchFamily="2" charset="0"/>
              </a:rPr>
              <a:t>O;k</a:t>
            </a:r>
            <a:r>
              <a:rPr lang="en-US" dirty="0">
                <a:latin typeface="Kruti Dev 010" pitchFamily="2" charset="0"/>
              </a:rPr>
              <a:t>[;k </a:t>
            </a:r>
            <a:r>
              <a:rPr lang="en-US" dirty="0" err="1">
                <a:latin typeface="Kruti Dev 010" pitchFamily="2" charset="0"/>
              </a:rPr>
              <a:t>djrk</a:t>
            </a:r>
            <a:r>
              <a:rPr lang="en-US" dirty="0">
                <a:latin typeface="Kruti Dev 010" pitchFamily="2" charset="0"/>
              </a:rPr>
              <a:t> </a:t>
            </a:r>
            <a:r>
              <a:rPr lang="en-US" dirty="0" err="1">
                <a:latin typeface="Kruti Dev 010" pitchFamily="2" charset="0"/>
              </a:rPr>
              <a:t>gS</a:t>
            </a:r>
            <a:r>
              <a:rPr lang="en-US" dirty="0">
                <a:latin typeface="Kruti Dev 010" pitchFamily="2" charset="0"/>
              </a:rPr>
              <a:t>] </a:t>
            </a:r>
            <a:r>
              <a:rPr lang="en-US" dirty="0" err="1">
                <a:latin typeface="Kruti Dev 010" pitchFamily="2" charset="0"/>
              </a:rPr>
              <a:t>egk</a:t>
            </a:r>
            <a:r>
              <a:rPr lang="en-US" dirty="0">
                <a:latin typeface="Kruti Dev 010" pitchFamily="2" charset="0"/>
              </a:rPr>
              <a:t>}</a:t>
            </a:r>
            <a:r>
              <a:rPr lang="en-US" dirty="0" err="1">
                <a:latin typeface="Kruti Dev 010" pitchFamily="2" charset="0"/>
              </a:rPr>
              <a:t>hih</a:t>
            </a:r>
            <a:r>
              <a:rPr lang="en-US" dirty="0">
                <a:latin typeface="Kruti Dev 010" pitchFamily="2" charset="0"/>
              </a:rPr>
              <a:t>; </a:t>
            </a:r>
            <a:r>
              <a:rPr lang="en-US" dirty="0" err="1">
                <a:latin typeface="Kruti Dev 010" pitchFamily="2" charset="0"/>
              </a:rPr>
              <a:t>izokg</a:t>
            </a:r>
            <a:r>
              <a:rPr lang="en-US" dirty="0">
                <a:latin typeface="Kruti Dev 010" pitchFamily="2" charset="0"/>
              </a:rPr>
              <a:t> </a:t>
            </a:r>
            <a:r>
              <a:rPr lang="en-US" dirty="0" err="1">
                <a:latin typeface="Kruti Dev 010" pitchFamily="2" charset="0"/>
              </a:rPr>
              <a:t>fl|kUr</a:t>
            </a:r>
            <a:r>
              <a:rPr lang="en-US" dirty="0">
                <a:latin typeface="Kruti Dev 010" pitchFamily="2" charset="0"/>
              </a:rPr>
              <a:t> </a:t>
            </a:r>
            <a:r>
              <a:rPr lang="en-US" dirty="0" err="1">
                <a:latin typeface="Kruti Dev 010" pitchFamily="2" charset="0"/>
              </a:rPr>
              <a:t>dgykrk</a:t>
            </a:r>
            <a:r>
              <a:rPr lang="en-US" dirty="0">
                <a:latin typeface="Kruti Dev 010" pitchFamily="2" charset="0"/>
              </a:rPr>
              <a:t> </a:t>
            </a:r>
            <a:r>
              <a:rPr lang="en-US" dirty="0" err="1">
                <a:latin typeface="Kruti Dev 010" pitchFamily="2" charset="0"/>
              </a:rPr>
              <a:t>gSA</a:t>
            </a:r>
            <a:endParaRPr lang="en-IN" dirty="0">
              <a:latin typeface="Kruti Dev 010" pitchFamily="2" charset="0"/>
            </a:endParaRPr>
          </a:p>
        </p:txBody>
      </p:sp>
    </p:spTree>
    <p:extLst>
      <p:ext uri="{BB962C8B-B14F-4D97-AF65-F5344CB8AC3E}">
        <p14:creationId xmlns:p14="http://schemas.microsoft.com/office/powerpoint/2010/main" val="3486156794"/>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dirty="0"/>
          </a:p>
        </p:txBody>
      </p:sp>
      <p:pic>
        <p:nvPicPr>
          <p:cNvPr id="4" name="Picture 2" descr="C:\Users\GEOGRAPHY\Desktop\pal im.jpg"/>
          <p:cNvPicPr>
            <a:picLocks noGrp="1" noChangeAspect="1" noChangeArrowheads="1"/>
          </p:cNvPicPr>
          <p:nvPr>
            <p:ph idx="1"/>
          </p:nvPr>
        </p:nvPicPr>
        <p:blipFill>
          <a:blip r:embed="rId2"/>
          <a:srcRect/>
          <a:stretch>
            <a:fillRect/>
          </a:stretch>
        </p:blipFill>
        <p:spPr bwMode="auto">
          <a:xfrm>
            <a:off x="457200" y="1805781"/>
            <a:ext cx="8229600" cy="4114800"/>
          </a:xfrm>
          <a:prstGeom prst="rect">
            <a:avLst/>
          </a:prstGeom>
          <a:noFill/>
        </p:spPr>
      </p:pic>
    </p:spTree>
    <p:extLst>
      <p:ext uri="{BB962C8B-B14F-4D97-AF65-F5344CB8AC3E}">
        <p14:creationId xmlns:p14="http://schemas.microsoft.com/office/powerpoint/2010/main" val="81384823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endParaRPr lang="en-IN"/>
          </a:p>
        </p:txBody>
      </p:sp>
    </p:spTree>
    <p:extLst>
      <p:ext uri="{BB962C8B-B14F-4D97-AF65-F5344CB8AC3E}">
        <p14:creationId xmlns:p14="http://schemas.microsoft.com/office/powerpoint/2010/main" val="4358305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828800"/>
          </a:xfrm>
        </p:spPr>
        <p:txBody>
          <a:bodyPr>
            <a:normAutofit fontScale="90000"/>
          </a:bodyPr>
          <a:lstStyle/>
          <a:p>
            <a:r>
              <a:rPr lang="en-IN" sz="4000" b="1" dirty="0">
                <a:solidFill>
                  <a:srgbClr val="FF0000"/>
                </a:solidFill>
              </a:rPr>
              <a:t>EVOLUTION OF THE CONCEPT OF CONTINENTAL DRIFT</a:t>
            </a:r>
            <a:br>
              <a:rPr lang="en-IN" b="1" dirty="0">
                <a:solidFill>
                  <a:srgbClr val="FF0000"/>
                </a:solidFill>
              </a:rPr>
            </a:br>
            <a:r>
              <a:rPr lang="en-IN" b="1" dirty="0">
                <a:solidFill>
                  <a:srgbClr val="FF0000"/>
                </a:solidFill>
              </a:rPr>
              <a:t> (</a:t>
            </a:r>
            <a:r>
              <a:rPr lang="en-IN" b="1" dirty="0" err="1">
                <a:solidFill>
                  <a:srgbClr val="FF0000"/>
                </a:solidFill>
                <a:latin typeface="Kruti Dev 010" pitchFamily="2" charset="0"/>
              </a:rPr>
              <a:t>egk</a:t>
            </a:r>
            <a:r>
              <a:rPr lang="en-IN" b="1" dirty="0">
                <a:solidFill>
                  <a:srgbClr val="FF0000"/>
                </a:solidFill>
                <a:latin typeface="Kruti Dev 010" pitchFamily="2" charset="0"/>
              </a:rPr>
              <a:t>}</a:t>
            </a:r>
            <a:r>
              <a:rPr lang="en-IN" b="1" dirty="0" err="1">
                <a:solidFill>
                  <a:srgbClr val="FF0000"/>
                </a:solidFill>
                <a:latin typeface="Kruti Dev 010" pitchFamily="2" charset="0"/>
              </a:rPr>
              <a:t>hih</a:t>
            </a:r>
            <a:r>
              <a:rPr lang="en-IN" b="1" dirty="0">
                <a:solidFill>
                  <a:srgbClr val="FF0000"/>
                </a:solidFill>
                <a:latin typeface="Kruti Dev 010" pitchFamily="2" charset="0"/>
              </a:rPr>
              <a:t>; </a:t>
            </a:r>
            <a:r>
              <a:rPr lang="en-IN" b="1" dirty="0" err="1">
                <a:solidFill>
                  <a:srgbClr val="FF0000"/>
                </a:solidFill>
                <a:latin typeface="Kruti Dev 010" pitchFamily="2" charset="0"/>
              </a:rPr>
              <a:t>izokg</a:t>
            </a:r>
            <a:r>
              <a:rPr lang="en-IN" b="1" dirty="0">
                <a:solidFill>
                  <a:srgbClr val="FF0000"/>
                </a:solidFill>
                <a:latin typeface="Kruti Dev 010" pitchFamily="2" charset="0"/>
              </a:rPr>
              <a:t> </a:t>
            </a:r>
            <a:r>
              <a:rPr lang="en-IN" b="1" dirty="0" err="1">
                <a:solidFill>
                  <a:srgbClr val="FF0000"/>
                </a:solidFill>
                <a:latin typeface="Kruti Dev 010" pitchFamily="2" charset="0"/>
              </a:rPr>
              <a:t>ladYiuk</a:t>
            </a:r>
            <a:r>
              <a:rPr lang="en-IN" b="1" dirty="0">
                <a:solidFill>
                  <a:srgbClr val="FF0000"/>
                </a:solidFill>
                <a:latin typeface="Kruti Dev 010" pitchFamily="2" charset="0"/>
              </a:rPr>
              <a:t> </a:t>
            </a:r>
            <a:r>
              <a:rPr lang="en-IN" b="1" dirty="0" err="1">
                <a:solidFill>
                  <a:srgbClr val="FF0000"/>
                </a:solidFill>
                <a:latin typeface="Kruti Dev 010" pitchFamily="2" charset="0"/>
              </a:rPr>
              <a:t>dk</a:t>
            </a:r>
            <a:r>
              <a:rPr lang="en-IN" b="1" dirty="0">
                <a:solidFill>
                  <a:srgbClr val="FF0000"/>
                </a:solidFill>
                <a:latin typeface="Kruti Dev 010" pitchFamily="2" charset="0"/>
              </a:rPr>
              <a:t> </a:t>
            </a:r>
            <a:r>
              <a:rPr lang="en-IN" b="1" dirty="0" err="1">
                <a:solidFill>
                  <a:srgbClr val="FF0000"/>
                </a:solidFill>
                <a:latin typeface="Kruti Dev 010" pitchFamily="2" charset="0"/>
              </a:rPr>
              <a:t>mn~Hko</a:t>
            </a:r>
            <a:r>
              <a:rPr lang="en-IN" b="1" dirty="0">
                <a:solidFill>
                  <a:srgbClr val="FF0000"/>
                </a:solidFill>
                <a:latin typeface="Kruti Dev 010" pitchFamily="2" charset="0"/>
              </a:rPr>
              <a:t> </a:t>
            </a:r>
            <a:r>
              <a:rPr lang="en-IN" b="1" dirty="0">
                <a:solidFill>
                  <a:srgbClr val="FF0000"/>
                </a:solidFill>
              </a:rPr>
              <a:t>)</a:t>
            </a:r>
            <a:endParaRPr lang="en-IN" dirty="0"/>
          </a:p>
        </p:txBody>
      </p:sp>
      <p:sp>
        <p:nvSpPr>
          <p:cNvPr id="3" name="Content Placeholder 2"/>
          <p:cNvSpPr>
            <a:spLocks noGrp="1"/>
          </p:cNvSpPr>
          <p:nvPr>
            <p:ph idx="1"/>
          </p:nvPr>
        </p:nvSpPr>
        <p:spPr>
          <a:xfrm>
            <a:off x="457200" y="1981200"/>
            <a:ext cx="8229600" cy="4724400"/>
          </a:xfrm>
        </p:spPr>
        <p:txBody>
          <a:bodyPr>
            <a:normAutofit fontScale="92500" lnSpcReduction="10000"/>
          </a:bodyPr>
          <a:lstStyle/>
          <a:p>
            <a:pPr marL="109728" indent="0" algn="just">
              <a:lnSpc>
                <a:spcPct val="150000"/>
              </a:lnSpc>
              <a:buNone/>
            </a:pPr>
            <a:r>
              <a:rPr lang="en-IN" b="1" dirty="0">
                <a:solidFill>
                  <a:srgbClr val="FF0000"/>
                </a:solidFill>
              </a:rPr>
              <a:t> </a:t>
            </a:r>
            <a:r>
              <a:rPr lang="en-IN" b="1" u="sng" dirty="0">
                <a:solidFill>
                  <a:srgbClr val="FF0000"/>
                </a:solidFill>
              </a:rPr>
              <a:t>In 1596, Abraham </a:t>
            </a:r>
            <a:r>
              <a:rPr lang="en-IN" b="1" u="sng" dirty="0" err="1">
                <a:solidFill>
                  <a:srgbClr val="FF0000"/>
                </a:solidFill>
              </a:rPr>
              <a:t>Artellius</a:t>
            </a:r>
            <a:r>
              <a:rPr lang="en-IN" b="1" u="sng" dirty="0">
                <a:solidFill>
                  <a:srgbClr val="FF0000"/>
                </a:solidFill>
              </a:rPr>
              <a:t> </a:t>
            </a:r>
            <a:r>
              <a:rPr lang="en-IN" b="1" dirty="0">
                <a:solidFill>
                  <a:srgbClr val="FF0000"/>
                </a:solidFill>
              </a:rPr>
              <a:t>propounded the concept of Continental Drift.</a:t>
            </a:r>
            <a:r>
              <a:rPr lang="en-IN" b="1" dirty="0"/>
              <a:t> (</a:t>
            </a:r>
            <a:r>
              <a:rPr lang="en-IN" b="1" dirty="0" err="1">
                <a:latin typeface="Kruti Dev 010" pitchFamily="2" charset="0"/>
              </a:rPr>
              <a:t>vczkge</a:t>
            </a:r>
            <a:r>
              <a:rPr lang="en-IN" b="1" dirty="0">
                <a:latin typeface="Kruti Dev 010" pitchFamily="2" charset="0"/>
              </a:rPr>
              <a:t> </a:t>
            </a:r>
            <a:r>
              <a:rPr lang="en-IN" b="1" dirty="0" err="1">
                <a:latin typeface="Kruti Dev 010" pitchFamily="2" charset="0"/>
              </a:rPr>
              <a:t>vkjVsfy;l</a:t>
            </a:r>
            <a:r>
              <a:rPr lang="en-IN" b="1" dirty="0">
                <a:latin typeface="Kruti Dev 010" pitchFamily="2" charset="0"/>
              </a:rPr>
              <a:t> ds }</a:t>
            </a:r>
            <a:r>
              <a:rPr lang="en-IN" b="1" dirty="0" err="1">
                <a:latin typeface="Kruti Dev 010" pitchFamily="2" charset="0"/>
              </a:rPr>
              <a:t>kjk</a:t>
            </a:r>
            <a:r>
              <a:rPr lang="en-IN" b="1" dirty="0">
                <a:latin typeface="Kruti Dev 010" pitchFamily="2" charset="0"/>
              </a:rPr>
              <a:t> 1596 </a:t>
            </a:r>
            <a:r>
              <a:rPr lang="en-IN" b="1" dirty="0" err="1">
                <a:latin typeface="Kruti Dev 010" pitchFamily="2" charset="0"/>
              </a:rPr>
              <a:t>esa</a:t>
            </a:r>
            <a:r>
              <a:rPr lang="en-IN" b="1" dirty="0">
                <a:latin typeface="Kruti Dev 010" pitchFamily="2" charset="0"/>
              </a:rPr>
              <a:t> </a:t>
            </a:r>
            <a:r>
              <a:rPr lang="en-IN" b="1" dirty="0" err="1">
                <a:latin typeface="Kruti Dev 010" pitchFamily="2" charset="0"/>
              </a:rPr>
              <a:t>ladYiuk</a:t>
            </a:r>
            <a:r>
              <a:rPr lang="en-IN" b="1" dirty="0">
                <a:latin typeface="Kruti Dev 010" pitchFamily="2" charset="0"/>
              </a:rPr>
              <a:t> </a:t>
            </a:r>
            <a:r>
              <a:rPr lang="en-IN" b="1" dirty="0" err="1">
                <a:latin typeface="Kruti Dev 010" pitchFamily="2" charset="0"/>
              </a:rPr>
              <a:t>dk</a:t>
            </a:r>
            <a:r>
              <a:rPr lang="en-IN" b="1" dirty="0">
                <a:latin typeface="Kruti Dev 010" pitchFamily="2" charset="0"/>
              </a:rPr>
              <a:t> </a:t>
            </a:r>
            <a:r>
              <a:rPr lang="en-IN" b="1" dirty="0" err="1">
                <a:latin typeface="Kruti Dev 010" pitchFamily="2" charset="0"/>
              </a:rPr>
              <a:t>izfriknu</a:t>
            </a:r>
            <a:r>
              <a:rPr lang="en-IN" b="1" dirty="0">
                <a:latin typeface="Kruti Dev 010" pitchFamily="2" charset="0"/>
              </a:rPr>
              <a:t> </a:t>
            </a:r>
            <a:r>
              <a:rPr lang="en-IN" b="1" dirty="0"/>
              <a:t>)</a:t>
            </a:r>
          </a:p>
          <a:p>
            <a:pPr marL="109728" indent="0" algn="just">
              <a:lnSpc>
                <a:spcPct val="150000"/>
              </a:lnSpc>
              <a:buNone/>
            </a:pPr>
            <a:r>
              <a:rPr lang="en-US" b="1" dirty="0">
                <a:solidFill>
                  <a:srgbClr val="C00000"/>
                </a:solidFill>
              </a:rPr>
              <a:t>              </a:t>
            </a:r>
            <a:r>
              <a:rPr lang="en-US" b="1" u="sng" dirty="0">
                <a:solidFill>
                  <a:srgbClr val="C00000"/>
                </a:solidFill>
              </a:rPr>
              <a:t>Antonio </a:t>
            </a:r>
            <a:r>
              <a:rPr lang="en-US" b="1" u="sng" dirty="0" err="1">
                <a:solidFill>
                  <a:srgbClr val="C00000"/>
                </a:solidFill>
              </a:rPr>
              <a:t>Pellogrini</a:t>
            </a:r>
            <a:r>
              <a:rPr lang="en-US" b="1" u="sng" dirty="0">
                <a:solidFill>
                  <a:srgbClr val="C00000"/>
                </a:solidFill>
              </a:rPr>
              <a:t> in 1597 </a:t>
            </a:r>
            <a:r>
              <a:rPr lang="en-US" b="1" dirty="0">
                <a:solidFill>
                  <a:srgbClr val="C00000"/>
                </a:solidFill>
              </a:rPr>
              <a:t>prepared a map showing  three of the continents united together.</a:t>
            </a:r>
            <a:r>
              <a:rPr lang="en-IN" b="1" dirty="0">
                <a:solidFill>
                  <a:srgbClr val="FF0000"/>
                </a:solidFill>
              </a:rPr>
              <a:t> </a:t>
            </a:r>
            <a:r>
              <a:rPr lang="en-IN" b="1" dirty="0"/>
              <a:t>(</a:t>
            </a:r>
            <a:r>
              <a:rPr lang="en-IN" b="1" dirty="0" err="1">
                <a:latin typeface="Kruti Dev 010" pitchFamily="2" charset="0"/>
              </a:rPr>
              <a:t>vUVksfu;ks</a:t>
            </a:r>
            <a:r>
              <a:rPr lang="en-IN" b="1" dirty="0">
                <a:latin typeface="Kruti Dev 010" pitchFamily="2" charset="0"/>
              </a:rPr>
              <a:t> </a:t>
            </a:r>
            <a:r>
              <a:rPr lang="en-IN" b="1" dirty="0" err="1">
                <a:latin typeface="Kruti Dev 010" pitchFamily="2" charset="0"/>
              </a:rPr>
              <a:t>fiyfxzuh</a:t>
            </a:r>
            <a:r>
              <a:rPr lang="en-IN" b="1" dirty="0">
                <a:latin typeface="Kruti Dev 010" pitchFamily="2" charset="0"/>
              </a:rPr>
              <a:t> ds }</a:t>
            </a:r>
            <a:r>
              <a:rPr lang="en-IN" b="1" dirty="0" err="1">
                <a:latin typeface="Kruti Dev 010" pitchFamily="2" charset="0"/>
              </a:rPr>
              <a:t>kjk</a:t>
            </a:r>
            <a:r>
              <a:rPr lang="en-IN" b="1" dirty="0">
                <a:latin typeface="Kruti Dev 010" pitchFamily="2" charset="0"/>
              </a:rPr>
              <a:t> 1597 </a:t>
            </a:r>
            <a:r>
              <a:rPr lang="en-IN" b="1" dirty="0" err="1">
                <a:latin typeface="Kruti Dev 010" pitchFamily="2" charset="0"/>
              </a:rPr>
              <a:t>esa</a:t>
            </a:r>
            <a:r>
              <a:rPr lang="en-IN" b="1" dirty="0">
                <a:latin typeface="Kruti Dev 010" pitchFamily="2" charset="0"/>
              </a:rPr>
              <a:t> </a:t>
            </a:r>
            <a:r>
              <a:rPr lang="en-IN" b="1" dirty="0" err="1">
                <a:latin typeface="Kruti Dev 010" pitchFamily="2" charset="0"/>
              </a:rPr>
              <a:t>ladYiuk</a:t>
            </a:r>
            <a:r>
              <a:rPr lang="en-IN" b="1" dirty="0">
                <a:latin typeface="Kruti Dev 010" pitchFamily="2" charset="0"/>
              </a:rPr>
              <a:t> </a:t>
            </a:r>
            <a:r>
              <a:rPr lang="en-IN" b="1" dirty="0" err="1">
                <a:latin typeface="Kruti Dev 010" pitchFamily="2" charset="0"/>
              </a:rPr>
              <a:t>dk</a:t>
            </a:r>
            <a:r>
              <a:rPr lang="en-IN" b="1" dirty="0">
                <a:latin typeface="Kruti Dev 010" pitchFamily="2" charset="0"/>
              </a:rPr>
              <a:t> </a:t>
            </a:r>
            <a:r>
              <a:rPr lang="en-IN" b="1" dirty="0" err="1">
                <a:latin typeface="Kruti Dev 010" pitchFamily="2" charset="0"/>
              </a:rPr>
              <a:t>rhu</a:t>
            </a:r>
            <a:r>
              <a:rPr lang="en-IN" b="1" dirty="0">
                <a:latin typeface="Kruti Dev 010" pitchFamily="2" charset="0"/>
              </a:rPr>
              <a:t> </a:t>
            </a:r>
            <a:r>
              <a:rPr lang="en-IN" b="1" dirty="0" err="1">
                <a:latin typeface="Kruti Dev 010" pitchFamily="2" charset="0"/>
              </a:rPr>
              <a:t>egk</a:t>
            </a:r>
            <a:r>
              <a:rPr lang="en-IN" b="1" dirty="0">
                <a:latin typeface="Kruti Dev 010" pitchFamily="2" charset="0"/>
              </a:rPr>
              <a:t>}</a:t>
            </a:r>
            <a:r>
              <a:rPr lang="en-IN" b="1" dirty="0" err="1">
                <a:latin typeface="Kruti Dev 010" pitchFamily="2" charset="0"/>
              </a:rPr>
              <a:t>hiksa</a:t>
            </a:r>
            <a:r>
              <a:rPr lang="en-IN" b="1" dirty="0">
                <a:latin typeface="Kruti Dev 010" pitchFamily="2" charset="0"/>
              </a:rPr>
              <a:t> ds </a:t>
            </a:r>
            <a:r>
              <a:rPr lang="en-IN" b="1" dirty="0" err="1">
                <a:latin typeface="Kruti Dev 010" pitchFamily="2" charset="0"/>
              </a:rPr>
              <a:t>la;qDr</a:t>
            </a:r>
            <a:r>
              <a:rPr lang="en-IN" b="1" dirty="0">
                <a:latin typeface="Kruti Dev 010" pitchFamily="2" charset="0"/>
              </a:rPr>
              <a:t> </a:t>
            </a:r>
            <a:r>
              <a:rPr lang="en-IN" b="1" dirty="0" err="1">
                <a:latin typeface="Kruti Dev 010" pitchFamily="2" charset="0"/>
              </a:rPr>
              <a:t>ekufp</a:t>
            </a:r>
            <a:r>
              <a:rPr lang="en-IN" b="1" dirty="0">
                <a:latin typeface="Kruti Dev 010" pitchFamily="2" charset="0"/>
              </a:rPr>
              <a:t>= ds </a:t>
            </a:r>
            <a:r>
              <a:rPr lang="en-IN" b="1" dirty="0" err="1">
                <a:latin typeface="Kruti Dev 010" pitchFamily="2" charset="0"/>
              </a:rPr>
              <a:t>ek</a:t>
            </a:r>
            <a:r>
              <a:rPr lang="en-IN" b="1" dirty="0">
                <a:latin typeface="Kruti Dev 010" pitchFamily="2" charset="0"/>
              </a:rPr>
              <a:t>/;e </a:t>
            </a:r>
            <a:r>
              <a:rPr lang="en-IN" b="1" dirty="0" err="1">
                <a:latin typeface="Kruti Dev 010" pitchFamily="2" charset="0"/>
              </a:rPr>
              <a:t>ls</a:t>
            </a:r>
            <a:r>
              <a:rPr lang="en-IN" b="1" dirty="0">
                <a:latin typeface="Kruti Dev 010" pitchFamily="2" charset="0"/>
              </a:rPr>
              <a:t> </a:t>
            </a:r>
            <a:r>
              <a:rPr lang="en-IN" b="1" dirty="0" err="1">
                <a:latin typeface="Kruti Dev 010" pitchFamily="2" charset="0"/>
              </a:rPr>
              <a:t>leFkZu</a:t>
            </a:r>
            <a:r>
              <a:rPr lang="en-IN" b="1" dirty="0">
                <a:latin typeface="Kruti Dev 010" pitchFamily="2" charset="0"/>
              </a:rPr>
              <a:t> </a:t>
            </a:r>
            <a:r>
              <a:rPr lang="en-IN" b="1" dirty="0"/>
              <a:t>)</a:t>
            </a:r>
          </a:p>
          <a:p>
            <a:endParaRPr lang="en-IN" dirty="0"/>
          </a:p>
        </p:txBody>
      </p:sp>
    </p:spTree>
    <p:extLst>
      <p:ext uri="{BB962C8B-B14F-4D97-AF65-F5344CB8AC3E}">
        <p14:creationId xmlns:p14="http://schemas.microsoft.com/office/powerpoint/2010/main" val="2437013379"/>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325562"/>
          </a:xfrm>
        </p:spPr>
        <p:txBody>
          <a:bodyPr>
            <a:normAutofit fontScale="90000"/>
          </a:bodyPr>
          <a:lstStyle/>
          <a:p>
            <a:r>
              <a:rPr lang="en-IN" sz="3600" b="1" dirty="0">
                <a:solidFill>
                  <a:srgbClr val="FF0000"/>
                </a:solidFill>
              </a:rPr>
              <a:t>SCHOLARS RELATED TO CONTINENTAL DRIFT</a:t>
            </a:r>
            <a:br>
              <a:rPr lang="en-IN" b="1" dirty="0">
                <a:solidFill>
                  <a:srgbClr val="FF0000"/>
                </a:solidFill>
              </a:rPr>
            </a:br>
            <a:r>
              <a:rPr lang="en-IN" b="1" dirty="0">
                <a:solidFill>
                  <a:srgbClr val="FF0000"/>
                </a:solidFill>
              </a:rPr>
              <a:t> (</a:t>
            </a:r>
            <a:r>
              <a:rPr lang="en-IN" b="1" dirty="0" err="1">
                <a:solidFill>
                  <a:srgbClr val="FF0000"/>
                </a:solidFill>
                <a:latin typeface="Kruti Dev 010" pitchFamily="2" charset="0"/>
              </a:rPr>
              <a:t>egk</a:t>
            </a:r>
            <a:r>
              <a:rPr lang="en-IN" b="1" dirty="0">
                <a:solidFill>
                  <a:srgbClr val="FF0000"/>
                </a:solidFill>
                <a:latin typeface="Kruti Dev 010" pitchFamily="2" charset="0"/>
              </a:rPr>
              <a:t>}</a:t>
            </a:r>
            <a:r>
              <a:rPr lang="en-IN" b="1" dirty="0" err="1">
                <a:solidFill>
                  <a:srgbClr val="FF0000"/>
                </a:solidFill>
                <a:latin typeface="Kruti Dev 010" pitchFamily="2" charset="0"/>
              </a:rPr>
              <a:t>hih</a:t>
            </a:r>
            <a:r>
              <a:rPr lang="en-IN" b="1" dirty="0">
                <a:solidFill>
                  <a:srgbClr val="FF0000"/>
                </a:solidFill>
                <a:latin typeface="Kruti Dev 010" pitchFamily="2" charset="0"/>
              </a:rPr>
              <a:t>; </a:t>
            </a:r>
            <a:r>
              <a:rPr lang="en-IN" b="1" dirty="0" err="1">
                <a:solidFill>
                  <a:srgbClr val="FF0000"/>
                </a:solidFill>
                <a:latin typeface="Kruti Dev 010" pitchFamily="2" charset="0"/>
              </a:rPr>
              <a:t>izokg</a:t>
            </a:r>
            <a:r>
              <a:rPr lang="en-IN" b="1" dirty="0">
                <a:solidFill>
                  <a:srgbClr val="FF0000"/>
                </a:solidFill>
                <a:latin typeface="Kruti Dev 010" pitchFamily="2" charset="0"/>
              </a:rPr>
              <a:t> </a:t>
            </a:r>
            <a:r>
              <a:rPr lang="en-IN" b="1" dirty="0" err="1">
                <a:solidFill>
                  <a:srgbClr val="FF0000"/>
                </a:solidFill>
                <a:latin typeface="Kruti Dev 010" pitchFamily="2" charset="0"/>
              </a:rPr>
              <a:t>ls</a:t>
            </a:r>
            <a:r>
              <a:rPr lang="en-IN" b="1" dirty="0">
                <a:solidFill>
                  <a:srgbClr val="FF0000"/>
                </a:solidFill>
                <a:latin typeface="Kruti Dev 010" pitchFamily="2" charset="0"/>
              </a:rPr>
              <a:t> </a:t>
            </a:r>
            <a:r>
              <a:rPr lang="en-IN" b="1" dirty="0" err="1">
                <a:solidFill>
                  <a:srgbClr val="FF0000"/>
                </a:solidFill>
                <a:latin typeface="Kruti Dev 010" pitchFamily="2" charset="0"/>
              </a:rPr>
              <a:t>lEcfU</a:t>
            </a:r>
            <a:r>
              <a:rPr lang="en-IN" b="1" dirty="0">
                <a:solidFill>
                  <a:srgbClr val="FF0000"/>
                </a:solidFill>
                <a:latin typeface="Kruti Dev 010" pitchFamily="2" charset="0"/>
              </a:rPr>
              <a:t>/</a:t>
            </a:r>
            <a:r>
              <a:rPr lang="en-IN" b="1" dirty="0" err="1">
                <a:solidFill>
                  <a:srgbClr val="FF0000"/>
                </a:solidFill>
                <a:latin typeface="Kruti Dev 010" pitchFamily="2" charset="0"/>
              </a:rPr>
              <a:t>kr</a:t>
            </a:r>
            <a:r>
              <a:rPr lang="en-IN" b="1" dirty="0">
                <a:solidFill>
                  <a:srgbClr val="FF0000"/>
                </a:solidFill>
                <a:latin typeface="Kruti Dev 010" pitchFamily="2" charset="0"/>
              </a:rPr>
              <a:t> </a:t>
            </a:r>
            <a:r>
              <a:rPr lang="en-IN" b="1" dirty="0" err="1">
                <a:solidFill>
                  <a:srgbClr val="FF0000"/>
                </a:solidFill>
                <a:latin typeface="Kruti Dev 010" pitchFamily="2" charset="0"/>
              </a:rPr>
              <a:t>fo</a:t>
            </a:r>
            <a:r>
              <a:rPr lang="en-IN" b="1" dirty="0">
                <a:solidFill>
                  <a:srgbClr val="FF0000"/>
                </a:solidFill>
                <a:latin typeface="Kruti Dev 010" pitchFamily="2" charset="0"/>
              </a:rPr>
              <a:t>}</a:t>
            </a:r>
            <a:r>
              <a:rPr lang="en-IN" b="1" dirty="0" err="1">
                <a:solidFill>
                  <a:srgbClr val="FF0000"/>
                </a:solidFill>
                <a:latin typeface="Kruti Dev 010" pitchFamily="2" charset="0"/>
              </a:rPr>
              <a:t>ku</a:t>
            </a:r>
            <a:r>
              <a:rPr lang="en-IN" b="1" dirty="0">
                <a:solidFill>
                  <a:srgbClr val="FF0000"/>
                </a:solidFill>
                <a:latin typeface="Kruti Dev 010" pitchFamily="2" charset="0"/>
              </a:rPr>
              <a:t> </a:t>
            </a:r>
            <a:r>
              <a:rPr lang="en-IN" b="1" dirty="0">
                <a:solidFill>
                  <a:srgbClr val="FF0000"/>
                </a:solidFill>
              </a:rPr>
              <a:t>)</a:t>
            </a:r>
            <a:endParaRPr lang="en-IN" dirty="0"/>
          </a:p>
        </p:txBody>
      </p:sp>
      <p:sp>
        <p:nvSpPr>
          <p:cNvPr id="3" name="Content Placeholder 2"/>
          <p:cNvSpPr>
            <a:spLocks noGrp="1"/>
          </p:cNvSpPr>
          <p:nvPr>
            <p:ph idx="1"/>
          </p:nvPr>
        </p:nvSpPr>
        <p:spPr>
          <a:xfrm>
            <a:off x="457200" y="1600200"/>
            <a:ext cx="8229600" cy="5105400"/>
          </a:xfrm>
        </p:spPr>
        <p:txBody>
          <a:bodyPr>
            <a:normAutofit lnSpcReduction="10000"/>
          </a:bodyPr>
          <a:lstStyle/>
          <a:p>
            <a:r>
              <a:rPr lang="en-US" b="1" u="sng" dirty="0"/>
              <a:t>YEAR</a:t>
            </a:r>
            <a:r>
              <a:rPr lang="en-US" dirty="0"/>
              <a:t>			      </a:t>
            </a:r>
            <a:r>
              <a:rPr lang="en-US" b="1" u="sng" dirty="0"/>
              <a:t>NAME OF SCIENTIST</a:t>
            </a:r>
          </a:p>
          <a:p>
            <a:pPr algn="just"/>
            <a:r>
              <a:rPr lang="en-US" dirty="0">
                <a:latin typeface="Calibri" pitchFamily="34" charset="0"/>
                <a:cs typeface="Calibri" pitchFamily="34" charset="0"/>
              </a:rPr>
              <a:t>1596         -----------------       Abraham </a:t>
            </a:r>
            <a:r>
              <a:rPr lang="en-US" dirty="0" err="1">
                <a:latin typeface="Calibri" pitchFamily="34" charset="0"/>
                <a:cs typeface="Calibri" pitchFamily="34" charset="0"/>
              </a:rPr>
              <a:t>Artellius</a:t>
            </a:r>
            <a:endParaRPr lang="en-US" dirty="0">
              <a:latin typeface="Calibri" pitchFamily="34" charset="0"/>
              <a:cs typeface="Calibri" pitchFamily="34" charset="0"/>
            </a:endParaRPr>
          </a:p>
          <a:p>
            <a:pPr algn="just"/>
            <a:r>
              <a:rPr lang="en-US" dirty="0">
                <a:latin typeface="Calibri" pitchFamily="34" charset="0"/>
                <a:cs typeface="Calibri" pitchFamily="34" charset="0"/>
              </a:rPr>
              <a:t>1597         -----------------       Antonio </a:t>
            </a:r>
            <a:r>
              <a:rPr lang="en-US" dirty="0" err="1">
                <a:latin typeface="Calibri" pitchFamily="34" charset="0"/>
                <a:cs typeface="Calibri" pitchFamily="34" charset="0"/>
              </a:rPr>
              <a:t>Pellogrini</a:t>
            </a:r>
            <a:endParaRPr lang="en-US" dirty="0">
              <a:latin typeface="Calibri" pitchFamily="34" charset="0"/>
              <a:cs typeface="Calibri" pitchFamily="34" charset="0"/>
            </a:endParaRPr>
          </a:p>
          <a:p>
            <a:pPr algn="just"/>
            <a:r>
              <a:rPr lang="en-US" dirty="0">
                <a:latin typeface="Calibri" pitchFamily="34" charset="0"/>
                <a:cs typeface="Calibri" pitchFamily="34" charset="0"/>
              </a:rPr>
              <a:t>1620         ---------	              Francis </a:t>
            </a:r>
            <a:r>
              <a:rPr lang="en-US" dirty="0" err="1">
                <a:latin typeface="Calibri" pitchFamily="34" charset="0"/>
                <a:cs typeface="Calibri" pitchFamily="34" charset="0"/>
              </a:rPr>
              <a:t>Backon</a:t>
            </a:r>
            <a:endParaRPr lang="en-US" dirty="0">
              <a:latin typeface="Calibri" pitchFamily="34" charset="0"/>
              <a:cs typeface="Calibri" pitchFamily="34" charset="0"/>
            </a:endParaRPr>
          </a:p>
          <a:p>
            <a:pPr algn="just"/>
            <a:r>
              <a:rPr lang="en-US" dirty="0">
                <a:latin typeface="Calibri" pitchFamily="34" charset="0"/>
                <a:cs typeface="Calibri" pitchFamily="34" charset="0"/>
              </a:rPr>
              <a:t>1658         ---------	             P. </a:t>
            </a:r>
            <a:r>
              <a:rPr lang="en-US" dirty="0" err="1">
                <a:latin typeface="Calibri" pitchFamily="34" charset="0"/>
                <a:cs typeface="Calibri" pitchFamily="34" charset="0"/>
              </a:rPr>
              <a:t>Placet</a:t>
            </a:r>
            <a:endParaRPr lang="en-US" dirty="0">
              <a:latin typeface="Calibri" pitchFamily="34" charset="0"/>
              <a:cs typeface="Calibri" pitchFamily="34" charset="0"/>
            </a:endParaRPr>
          </a:p>
          <a:p>
            <a:pPr algn="just"/>
            <a:r>
              <a:rPr lang="en-US" dirty="0">
                <a:latin typeface="Calibri" pitchFamily="34" charset="0"/>
                <a:cs typeface="Calibri" pitchFamily="34" charset="0"/>
              </a:rPr>
              <a:t>1668         ---------	             Antonio Snider</a:t>
            </a:r>
          </a:p>
          <a:p>
            <a:pPr algn="just"/>
            <a:r>
              <a:rPr lang="en-US" dirty="0">
                <a:latin typeface="Calibri" pitchFamily="34" charset="0"/>
                <a:cs typeface="Calibri" pitchFamily="34" charset="0"/>
              </a:rPr>
              <a:t>1908         ---------	              F.B Taylor</a:t>
            </a:r>
          </a:p>
          <a:p>
            <a:pPr algn="just"/>
            <a:r>
              <a:rPr lang="en-US" dirty="0">
                <a:latin typeface="Calibri" pitchFamily="34" charset="0"/>
                <a:cs typeface="Calibri" pitchFamily="34" charset="0"/>
              </a:rPr>
              <a:t>1912         ---------	              Alfred Wegner</a:t>
            </a:r>
          </a:p>
          <a:p>
            <a:pPr algn="just"/>
            <a:r>
              <a:rPr lang="en-US" dirty="0">
                <a:latin typeface="Calibri" pitchFamily="34" charset="0"/>
                <a:cs typeface="Calibri" pitchFamily="34" charset="0"/>
              </a:rPr>
              <a:t>1924(</a:t>
            </a:r>
            <a:r>
              <a:rPr lang="en-US" i="1" dirty="0">
                <a:latin typeface="Calibri" pitchFamily="34" charset="0"/>
                <a:cs typeface="Calibri" pitchFamily="34" charset="0"/>
              </a:rPr>
              <a:t>Final Publication</a:t>
            </a:r>
            <a:r>
              <a:rPr lang="en-US" dirty="0">
                <a:latin typeface="Calibri" pitchFamily="34" charset="0"/>
                <a:cs typeface="Calibri" pitchFamily="34" charset="0"/>
              </a:rPr>
              <a:t>) -     Alfred Wegner</a:t>
            </a:r>
          </a:p>
          <a:p>
            <a:endParaRPr lang="en-IN" dirty="0"/>
          </a:p>
        </p:txBody>
      </p:sp>
    </p:spTree>
    <p:extLst>
      <p:ext uri="{BB962C8B-B14F-4D97-AF65-F5344CB8AC3E}">
        <p14:creationId xmlns:p14="http://schemas.microsoft.com/office/powerpoint/2010/main" val="2033434413"/>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normAutofit fontScale="90000"/>
          </a:bodyPr>
          <a:lstStyle/>
          <a:p>
            <a:r>
              <a:rPr lang="en-IN" sz="4000" b="1" dirty="0">
                <a:solidFill>
                  <a:srgbClr val="FF0000"/>
                </a:solidFill>
              </a:rPr>
              <a:t>WEGNER’S CONTINENTAL DRIFT THEORY</a:t>
            </a:r>
            <a:br>
              <a:rPr lang="en-IN" b="1" dirty="0">
                <a:solidFill>
                  <a:srgbClr val="FF0000"/>
                </a:solidFill>
              </a:rPr>
            </a:br>
            <a:r>
              <a:rPr lang="en-IN" b="1" dirty="0">
                <a:solidFill>
                  <a:srgbClr val="FF0000"/>
                </a:solidFill>
              </a:rPr>
              <a:t> (</a:t>
            </a:r>
            <a:r>
              <a:rPr lang="en-IN" b="1" dirty="0" err="1">
                <a:solidFill>
                  <a:srgbClr val="FF0000"/>
                </a:solidFill>
                <a:latin typeface="Kruti Dev 010" pitchFamily="2" charset="0"/>
              </a:rPr>
              <a:t>Oksxuj</a:t>
            </a:r>
            <a:r>
              <a:rPr lang="en-IN" b="1" dirty="0">
                <a:solidFill>
                  <a:srgbClr val="FF0000"/>
                </a:solidFill>
                <a:latin typeface="Kruti Dev 010" pitchFamily="2" charset="0"/>
              </a:rPr>
              <a:t> </a:t>
            </a:r>
            <a:r>
              <a:rPr lang="en-IN" b="1" dirty="0" err="1">
                <a:solidFill>
                  <a:srgbClr val="FF0000"/>
                </a:solidFill>
                <a:latin typeface="Kruti Dev 010" pitchFamily="2" charset="0"/>
              </a:rPr>
              <a:t>dk</a:t>
            </a:r>
            <a:r>
              <a:rPr lang="en-IN" b="1" dirty="0">
                <a:solidFill>
                  <a:srgbClr val="FF0000"/>
                </a:solidFill>
                <a:latin typeface="Kruti Dev 010" pitchFamily="2" charset="0"/>
              </a:rPr>
              <a:t> </a:t>
            </a:r>
            <a:r>
              <a:rPr lang="en-IN" b="1" dirty="0" err="1">
                <a:solidFill>
                  <a:srgbClr val="FF0000"/>
                </a:solidFill>
                <a:latin typeface="Kruti Dev 010" pitchFamily="2" charset="0"/>
              </a:rPr>
              <a:t>egk</a:t>
            </a:r>
            <a:r>
              <a:rPr lang="en-IN" b="1" dirty="0">
                <a:solidFill>
                  <a:srgbClr val="FF0000"/>
                </a:solidFill>
                <a:latin typeface="Kruti Dev 010" pitchFamily="2" charset="0"/>
              </a:rPr>
              <a:t>}</a:t>
            </a:r>
            <a:r>
              <a:rPr lang="en-IN" b="1" dirty="0" err="1">
                <a:solidFill>
                  <a:srgbClr val="FF0000"/>
                </a:solidFill>
                <a:latin typeface="Kruti Dev 010" pitchFamily="2" charset="0"/>
              </a:rPr>
              <a:t>hih</a:t>
            </a:r>
            <a:r>
              <a:rPr lang="en-IN" b="1" dirty="0">
                <a:solidFill>
                  <a:srgbClr val="FF0000"/>
                </a:solidFill>
                <a:latin typeface="Kruti Dev 010" pitchFamily="2" charset="0"/>
              </a:rPr>
              <a:t>; </a:t>
            </a:r>
            <a:r>
              <a:rPr lang="en-IN" b="1" dirty="0" err="1">
                <a:solidFill>
                  <a:srgbClr val="FF0000"/>
                </a:solidFill>
                <a:latin typeface="Kruti Dev 010" pitchFamily="2" charset="0"/>
              </a:rPr>
              <a:t>izokg</a:t>
            </a:r>
            <a:r>
              <a:rPr lang="en-IN" b="1" dirty="0">
                <a:solidFill>
                  <a:srgbClr val="FF0000"/>
                </a:solidFill>
                <a:latin typeface="Kruti Dev 010" pitchFamily="2" charset="0"/>
              </a:rPr>
              <a:t> </a:t>
            </a:r>
            <a:r>
              <a:rPr lang="en-IN" b="1" dirty="0" err="1">
                <a:solidFill>
                  <a:srgbClr val="FF0000"/>
                </a:solidFill>
                <a:latin typeface="Kruti Dev 010" pitchFamily="2" charset="0"/>
              </a:rPr>
              <a:t>fl|kUr</a:t>
            </a:r>
            <a:r>
              <a:rPr lang="en-IN" b="1" dirty="0">
                <a:solidFill>
                  <a:srgbClr val="FF0000"/>
                </a:solidFill>
              </a:rPr>
              <a:t>)</a:t>
            </a:r>
            <a:endParaRPr lang="en-IN" dirty="0"/>
          </a:p>
        </p:txBody>
      </p:sp>
      <p:sp>
        <p:nvSpPr>
          <p:cNvPr id="3" name="Content Placeholder 2"/>
          <p:cNvSpPr>
            <a:spLocks noGrp="1"/>
          </p:cNvSpPr>
          <p:nvPr>
            <p:ph idx="1"/>
          </p:nvPr>
        </p:nvSpPr>
        <p:spPr>
          <a:xfrm>
            <a:off x="152400" y="1371600"/>
            <a:ext cx="8763000" cy="5257800"/>
          </a:xfrm>
        </p:spPr>
        <p:txBody>
          <a:bodyPr>
            <a:noAutofit/>
          </a:bodyPr>
          <a:lstStyle/>
          <a:p>
            <a:pPr algn="just"/>
            <a:r>
              <a:rPr lang="en-US" sz="4400" b="1" u="sng" dirty="0">
                <a:solidFill>
                  <a:srgbClr val="FF0000"/>
                </a:solidFill>
              </a:rPr>
              <a:t>Wegner</a:t>
            </a:r>
            <a:r>
              <a:rPr lang="en-US" sz="4400" u="sng" dirty="0"/>
              <a:t>, </a:t>
            </a:r>
            <a:r>
              <a:rPr lang="en-US" sz="4400" dirty="0"/>
              <a:t>at first propounded his theory </a:t>
            </a:r>
            <a:r>
              <a:rPr lang="en-US" sz="4400" u="sng" dirty="0">
                <a:solidFill>
                  <a:srgbClr val="FF0000"/>
                </a:solidFill>
              </a:rPr>
              <a:t>in 1912 </a:t>
            </a:r>
            <a:r>
              <a:rPr lang="en-US" sz="4400" dirty="0"/>
              <a:t>but due to </a:t>
            </a:r>
            <a:r>
              <a:rPr lang="en-US" sz="4400" u="sng" dirty="0"/>
              <a:t>spread of 1</a:t>
            </a:r>
            <a:r>
              <a:rPr lang="en-US" sz="4400" u="sng" baseline="30000" dirty="0"/>
              <a:t>st</a:t>
            </a:r>
            <a:r>
              <a:rPr lang="en-US" sz="4400" u="sng" dirty="0"/>
              <a:t> world war</a:t>
            </a:r>
            <a:r>
              <a:rPr lang="en-US" sz="4400" dirty="0"/>
              <a:t>, the theory did not come into light. </a:t>
            </a:r>
          </a:p>
          <a:p>
            <a:pPr marL="0" indent="0" algn="just">
              <a:buNone/>
            </a:pPr>
            <a:r>
              <a:rPr lang="en-US" sz="4400" u="sng" dirty="0">
                <a:solidFill>
                  <a:srgbClr val="FF0000"/>
                </a:solidFill>
              </a:rPr>
              <a:t>(</a:t>
            </a:r>
            <a:r>
              <a:rPr lang="en-US" sz="4400" u="sng" dirty="0" err="1">
                <a:latin typeface="Kruti Dev 010" pitchFamily="2" charset="0"/>
              </a:rPr>
              <a:t>osxuj</a:t>
            </a:r>
            <a:r>
              <a:rPr lang="en-US" sz="4400" u="sng" dirty="0">
                <a:latin typeface="Kruti Dev 010" pitchFamily="2" charset="0"/>
              </a:rPr>
              <a:t> us </a:t>
            </a:r>
            <a:r>
              <a:rPr lang="en-US" sz="4400" u="sng" dirty="0" err="1">
                <a:latin typeface="Kruti Dev 010" pitchFamily="2" charset="0"/>
              </a:rPr>
              <a:t>loZizFke</a:t>
            </a:r>
            <a:r>
              <a:rPr lang="en-US" sz="4400" u="sng" dirty="0">
                <a:latin typeface="Kruti Dev 010" pitchFamily="2" charset="0"/>
              </a:rPr>
              <a:t> 1912 bZ0 </a:t>
            </a:r>
            <a:r>
              <a:rPr lang="en-US" sz="4400" u="sng" dirty="0" err="1">
                <a:latin typeface="Kruti Dev 010" pitchFamily="2" charset="0"/>
              </a:rPr>
              <a:t>esa</a:t>
            </a:r>
            <a:r>
              <a:rPr lang="en-US" sz="4400" u="sng" dirty="0">
                <a:latin typeface="Kruti Dev 010" pitchFamily="2" charset="0"/>
              </a:rPr>
              <a:t> </a:t>
            </a:r>
            <a:r>
              <a:rPr lang="en-US" sz="4400" u="sng" dirty="0" err="1">
                <a:latin typeface="Kruti Dev 010" pitchFamily="2" charset="0"/>
              </a:rPr>
              <a:t>egk</a:t>
            </a:r>
            <a:r>
              <a:rPr lang="en-US" sz="4400" u="sng" dirty="0">
                <a:latin typeface="Kruti Dev 010" pitchFamily="2" charset="0"/>
              </a:rPr>
              <a:t>}</a:t>
            </a:r>
            <a:r>
              <a:rPr lang="en-US" sz="4400" u="sng" dirty="0" err="1">
                <a:latin typeface="Kruti Dev 010" pitchFamily="2" charset="0"/>
              </a:rPr>
              <a:t>hih</a:t>
            </a:r>
            <a:r>
              <a:rPr lang="en-US" sz="4400" u="sng" dirty="0">
                <a:latin typeface="Kruti Dev 010" pitchFamily="2" charset="0"/>
              </a:rPr>
              <a:t>; </a:t>
            </a:r>
            <a:r>
              <a:rPr lang="en-US" sz="4400" u="sng" dirty="0" err="1">
                <a:latin typeface="Kruti Dev 010" pitchFamily="2" charset="0"/>
              </a:rPr>
              <a:t>izokg</a:t>
            </a:r>
            <a:r>
              <a:rPr lang="en-US" sz="4400" u="sng" dirty="0">
                <a:latin typeface="Kruti Dev 010" pitchFamily="2" charset="0"/>
              </a:rPr>
              <a:t> </a:t>
            </a:r>
            <a:r>
              <a:rPr lang="en-US" sz="4400" u="sng" dirty="0" err="1">
                <a:latin typeface="Kruti Dev 010" pitchFamily="2" charset="0"/>
              </a:rPr>
              <a:t>ladYiuk</a:t>
            </a:r>
            <a:r>
              <a:rPr lang="en-US" sz="4400" u="sng" dirty="0">
                <a:latin typeface="Kruti Dev 010" pitchFamily="2" charset="0"/>
              </a:rPr>
              <a:t> </a:t>
            </a:r>
            <a:r>
              <a:rPr lang="en-US" sz="4400" u="sng" dirty="0" err="1">
                <a:latin typeface="Kruti Dev 010" pitchFamily="2" charset="0"/>
              </a:rPr>
              <a:t>dk</a:t>
            </a:r>
            <a:r>
              <a:rPr lang="en-US" sz="4400" u="sng" dirty="0">
                <a:latin typeface="Kruti Dev 010" pitchFamily="2" charset="0"/>
              </a:rPr>
              <a:t> </a:t>
            </a:r>
            <a:r>
              <a:rPr lang="en-US" sz="4400" u="sng" dirty="0" err="1">
                <a:latin typeface="Kruti Dev 010" pitchFamily="2" charset="0"/>
              </a:rPr>
              <a:t>izfriknu</a:t>
            </a:r>
            <a:r>
              <a:rPr lang="en-US" sz="4400" u="sng" dirty="0">
                <a:latin typeface="Kruti Dev 010" pitchFamily="2" charset="0"/>
              </a:rPr>
              <a:t> </a:t>
            </a:r>
            <a:r>
              <a:rPr lang="en-US" sz="4400" u="sng" dirty="0" err="1">
                <a:latin typeface="Kruti Dev 010" pitchFamily="2" charset="0"/>
              </a:rPr>
              <a:t>fd;k</a:t>
            </a:r>
            <a:r>
              <a:rPr lang="en-US" sz="4400" u="sng" dirty="0">
                <a:latin typeface="Kruti Dev 010" pitchFamily="2" charset="0"/>
              </a:rPr>
              <a:t> </a:t>
            </a:r>
            <a:r>
              <a:rPr lang="en-US" sz="4400" u="sng" dirty="0" err="1">
                <a:latin typeface="Kruti Dev 010" pitchFamily="2" charset="0"/>
              </a:rPr>
              <a:t>ysfdu</a:t>
            </a:r>
            <a:r>
              <a:rPr lang="en-US" sz="4400" u="sng" dirty="0">
                <a:latin typeface="Kruti Dev 010" pitchFamily="2" charset="0"/>
              </a:rPr>
              <a:t> </a:t>
            </a:r>
            <a:r>
              <a:rPr lang="en-US" sz="4400" u="sng" dirty="0" err="1">
                <a:latin typeface="Kruti Dev 010" pitchFamily="2" charset="0"/>
              </a:rPr>
              <a:t>izFke</a:t>
            </a:r>
            <a:r>
              <a:rPr lang="en-US" sz="4400" u="sng" dirty="0">
                <a:latin typeface="Kruti Dev 010" pitchFamily="2" charset="0"/>
              </a:rPr>
              <a:t> </a:t>
            </a:r>
            <a:r>
              <a:rPr lang="en-US" sz="4400" u="sng" dirty="0" err="1">
                <a:latin typeface="Kruti Dev 010" pitchFamily="2" charset="0"/>
              </a:rPr>
              <a:t>fo”o;q</a:t>
            </a:r>
            <a:r>
              <a:rPr lang="en-US" sz="4400" u="sng" dirty="0">
                <a:latin typeface="Kruti Dev 010" pitchFamily="2" charset="0"/>
              </a:rPr>
              <a:t>) ds </a:t>
            </a:r>
            <a:r>
              <a:rPr lang="en-US" sz="4400" u="sng" dirty="0" err="1">
                <a:latin typeface="Kruti Dev 010" pitchFamily="2" charset="0"/>
              </a:rPr>
              <a:t>dkj.k</a:t>
            </a:r>
            <a:r>
              <a:rPr lang="en-US" sz="4400" u="sng" dirty="0">
                <a:latin typeface="Kruti Dev 010" pitchFamily="2" charset="0"/>
              </a:rPr>
              <a:t> ;g </a:t>
            </a:r>
            <a:r>
              <a:rPr lang="en-US" sz="4400" u="sng" dirty="0" err="1">
                <a:latin typeface="Kruti Dev 010" pitchFamily="2" charset="0"/>
              </a:rPr>
              <a:t>ladYiuk</a:t>
            </a:r>
            <a:r>
              <a:rPr lang="en-US" sz="4400" u="sng" dirty="0">
                <a:latin typeface="Kruti Dev 010" pitchFamily="2" charset="0"/>
              </a:rPr>
              <a:t> </a:t>
            </a:r>
            <a:r>
              <a:rPr lang="en-US" sz="4400" u="sng" dirty="0" err="1">
                <a:latin typeface="Kruti Dev 010" pitchFamily="2" charset="0"/>
              </a:rPr>
              <a:t>izdk”k</a:t>
            </a:r>
            <a:r>
              <a:rPr lang="en-US" sz="4400" u="sng" dirty="0">
                <a:latin typeface="Kruti Dev 010" pitchFamily="2" charset="0"/>
              </a:rPr>
              <a:t> </a:t>
            </a:r>
            <a:r>
              <a:rPr lang="en-US" sz="4400" u="sng" dirty="0" err="1">
                <a:latin typeface="Kruti Dev 010" pitchFamily="2" charset="0"/>
              </a:rPr>
              <a:t>esa</a:t>
            </a:r>
            <a:r>
              <a:rPr lang="en-US" sz="4400" u="sng" dirty="0">
                <a:latin typeface="Kruti Dev 010" pitchFamily="2" charset="0"/>
              </a:rPr>
              <a:t> </a:t>
            </a:r>
            <a:r>
              <a:rPr lang="en-US" sz="4400" u="sng" dirty="0" err="1">
                <a:latin typeface="Kruti Dev 010" pitchFamily="2" charset="0"/>
              </a:rPr>
              <a:t>ugha</a:t>
            </a:r>
            <a:r>
              <a:rPr lang="en-US" sz="4400" u="sng" dirty="0">
                <a:latin typeface="Kruti Dev 010" pitchFamily="2" charset="0"/>
              </a:rPr>
              <a:t> </a:t>
            </a:r>
            <a:r>
              <a:rPr lang="en-US" sz="4400" u="sng" dirty="0" err="1">
                <a:latin typeface="Kruti Dev 010" pitchFamily="2" charset="0"/>
              </a:rPr>
              <a:t>vk</a:t>
            </a:r>
            <a:r>
              <a:rPr lang="en-US" sz="4400" u="sng" dirty="0">
                <a:latin typeface="Kruti Dev 010" pitchFamily="2" charset="0"/>
              </a:rPr>
              <a:t> </a:t>
            </a:r>
            <a:r>
              <a:rPr lang="en-US" sz="4400" u="sng" dirty="0" err="1">
                <a:latin typeface="Kruti Dev 010" pitchFamily="2" charset="0"/>
              </a:rPr>
              <a:t>ldkA</a:t>
            </a:r>
            <a:endParaRPr lang="en-IN" sz="4400" dirty="0"/>
          </a:p>
        </p:txBody>
      </p:sp>
    </p:spTree>
    <p:extLst>
      <p:ext uri="{BB962C8B-B14F-4D97-AF65-F5344CB8AC3E}">
        <p14:creationId xmlns:p14="http://schemas.microsoft.com/office/powerpoint/2010/main" val="3041053106"/>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normAutofit fontScale="90000"/>
          </a:bodyPr>
          <a:lstStyle/>
          <a:p>
            <a:r>
              <a:rPr lang="en-IN" sz="4000" b="1" dirty="0">
                <a:solidFill>
                  <a:srgbClr val="FF0000"/>
                </a:solidFill>
              </a:rPr>
              <a:t>WEGNER’S CONTINENTAL DRIFT THEORY</a:t>
            </a:r>
            <a:br>
              <a:rPr lang="en-IN" b="1" dirty="0">
                <a:solidFill>
                  <a:srgbClr val="FF0000"/>
                </a:solidFill>
              </a:rPr>
            </a:br>
            <a:r>
              <a:rPr lang="en-IN" b="1" dirty="0">
                <a:solidFill>
                  <a:srgbClr val="FF0000"/>
                </a:solidFill>
              </a:rPr>
              <a:t> (</a:t>
            </a:r>
            <a:r>
              <a:rPr lang="en-IN" b="1" dirty="0" err="1">
                <a:solidFill>
                  <a:srgbClr val="FF0000"/>
                </a:solidFill>
                <a:latin typeface="Kruti Dev 010" pitchFamily="2" charset="0"/>
              </a:rPr>
              <a:t>Oksxuj</a:t>
            </a:r>
            <a:r>
              <a:rPr lang="en-IN" b="1" dirty="0">
                <a:solidFill>
                  <a:srgbClr val="FF0000"/>
                </a:solidFill>
                <a:latin typeface="Kruti Dev 010" pitchFamily="2" charset="0"/>
              </a:rPr>
              <a:t> </a:t>
            </a:r>
            <a:r>
              <a:rPr lang="en-IN" b="1" dirty="0" err="1">
                <a:solidFill>
                  <a:srgbClr val="FF0000"/>
                </a:solidFill>
                <a:latin typeface="Kruti Dev 010" pitchFamily="2" charset="0"/>
              </a:rPr>
              <a:t>dk</a:t>
            </a:r>
            <a:r>
              <a:rPr lang="en-IN" b="1" dirty="0">
                <a:solidFill>
                  <a:srgbClr val="FF0000"/>
                </a:solidFill>
                <a:latin typeface="Kruti Dev 010" pitchFamily="2" charset="0"/>
              </a:rPr>
              <a:t> </a:t>
            </a:r>
            <a:r>
              <a:rPr lang="en-IN" b="1" dirty="0" err="1">
                <a:solidFill>
                  <a:srgbClr val="FF0000"/>
                </a:solidFill>
                <a:latin typeface="Kruti Dev 010" pitchFamily="2" charset="0"/>
              </a:rPr>
              <a:t>egk</a:t>
            </a:r>
            <a:r>
              <a:rPr lang="en-IN" b="1" dirty="0">
                <a:solidFill>
                  <a:srgbClr val="FF0000"/>
                </a:solidFill>
                <a:latin typeface="Kruti Dev 010" pitchFamily="2" charset="0"/>
              </a:rPr>
              <a:t>}</a:t>
            </a:r>
            <a:r>
              <a:rPr lang="en-IN" b="1" dirty="0" err="1">
                <a:solidFill>
                  <a:srgbClr val="FF0000"/>
                </a:solidFill>
                <a:latin typeface="Kruti Dev 010" pitchFamily="2" charset="0"/>
              </a:rPr>
              <a:t>hih</a:t>
            </a:r>
            <a:r>
              <a:rPr lang="en-IN" b="1" dirty="0">
                <a:solidFill>
                  <a:srgbClr val="FF0000"/>
                </a:solidFill>
                <a:latin typeface="Kruti Dev 010" pitchFamily="2" charset="0"/>
              </a:rPr>
              <a:t>; </a:t>
            </a:r>
            <a:r>
              <a:rPr lang="en-IN" b="1" dirty="0" err="1">
                <a:solidFill>
                  <a:srgbClr val="FF0000"/>
                </a:solidFill>
                <a:latin typeface="Kruti Dev 010" pitchFamily="2" charset="0"/>
              </a:rPr>
              <a:t>izokg</a:t>
            </a:r>
            <a:r>
              <a:rPr lang="en-IN" b="1" dirty="0">
                <a:solidFill>
                  <a:srgbClr val="FF0000"/>
                </a:solidFill>
                <a:latin typeface="Kruti Dev 010" pitchFamily="2" charset="0"/>
              </a:rPr>
              <a:t> </a:t>
            </a:r>
            <a:r>
              <a:rPr lang="en-IN" b="1" dirty="0" err="1">
                <a:solidFill>
                  <a:srgbClr val="FF0000"/>
                </a:solidFill>
                <a:latin typeface="Kruti Dev 010" pitchFamily="2" charset="0"/>
              </a:rPr>
              <a:t>fl|kUr</a:t>
            </a:r>
            <a:r>
              <a:rPr lang="en-IN" b="1" dirty="0">
                <a:solidFill>
                  <a:srgbClr val="FF0000"/>
                </a:solidFill>
              </a:rPr>
              <a:t>)</a:t>
            </a:r>
            <a:endParaRPr lang="en-IN" dirty="0"/>
          </a:p>
        </p:txBody>
      </p:sp>
      <p:sp>
        <p:nvSpPr>
          <p:cNvPr id="3" name="Content Placeholder 2"/>
          <p:cNvSpPr>
            <a:spLocks noGrp="1"/>
          </p:cNvSpPr>
          <p:nvPr>
            <p:ph idx="1"/>
          </p:nvPr>
        </p:nvSpPr>
        <p:spPr>
          <a:xfrm>
            <a:off x="152400" y="1371600"/>
            <a:ext cx="8763000" cy="5257800"/>
          </a:xfrm>
        </p:spPr>
        <p:txBody>
          <a:bodyPr>
            <a:normAutofit/>
          </a:bodyPr>
          <a:lstStyle/>
          <a:p>
            <a:pPr algn="just"/>
            <a:r>
              <a:rPr lang="en-US" sz="4000" b="1" u="sng" dirty="0">
                <a:solidFill>
                  <a:srgbClr val="FF0000"/>
                </a:solidFill>
              </a:rPr>
              <a:t>Wegner</a:t>
            </a:r>
            <a:r>
              <a:rPr lang="en-US" sz="4000" u="sng" dirty="0"/>
              <a:t> took h</a:t>
            </a:r>
            <a:r>
              <a:rPr lang="en-US" sz="4000" dirty="0"/>
              <a:t>is further attempt in </a:t>
            </a:r>
            <a:r>
              <a:rPr lang="en-US" sz="4000" u="sng" dirty="0">
                <a:solidFill>
                  <a:srgbClr val="FF0000"/>
                </a:solidFill>
              </a:rPr>
              <a:t>1915, 1920 and 1922 also, but got the same fate.  Finally, he attempted in </a:t>
            </a:r>
            <a:r>
              <a:rPr lang="en-US" sz="4000" b="1" u="sng" dirty="0">
                <a:solidFill>
                  <a:srgbClr val="FF0000"/>
                </a:solidFill>
              </a:rPr>
              <a:t>1924 that came into light</a:t>
            </a:r>
            <a:r>
              <a:rPr lang="en-US" sz="4000" u="sng" dirty="0">
                <a:solidFill>
                  <a:srgbClr val="FF0000"/>
                </a:solidFill>
              </a:rPr>
              <a:t>. </a:t>
            </a:r>
          </a:p>
          <a:p>
            <a:pPr marL="0" indent="0" algn="just">
              <a:buNone/>
            </a:pPr>
            <a:r>
              <a:rPr lang="en-US" sz="4000" u="sng" dirty="0">
                <a:solidFill>
                  <a:srgbClr val="FF0000"/>
                </a:solidFill>
              </a:rPr>
              <a:t>  (</a:t>
            </a:r>
            <a:r>
              <a:rPr lang="en-US" sz="4000" u="sng" dirty="0" err="1">
                <a:latin typeface="Kruti Dev 010" pitchFamily="2" charset="0"/>
              </a:rPr>
              <a:t>osxuj</a:t>
            </a:r>
            <a:r>
              <a:rPr lang="en-US" sz="4000" u="sng" dirty="0">
                <a:latin typeface="Kruti Dev 010" pitchFamily="2" charset="0"/>
              </a:rPr>
              <a:t> us </a:t>
            </a:r>
            <a:r>
              <a:rPr lang="en-US" sz="4000" u="sng" dirty="0" err="1">
                <a:latin typeface="Kruti Dev 010" pitchFamily="2" charset="0"/>
              </a:rPr>
              <a:t>fQj</a:t>
            </a:r>
            <a:r>
              <a:rPr lang="en-US" sz="4000" u="sng" dirty="0">
                <a:latin typeface="Kruti Dev 010" pitchFamily="2" charset="0"/>
              </a:rPr>
              <a:t> 1915] 1920] 1922 </a:t>
            </a:r>
            <a:r>
              <a:rPr lang="en-US" sz="4000" u="sng" dirty="0" err="1">
                <a:latin typeface="Kruti Dev 010" pitchFamily="2" charset="0"/>
              </a:rPr>
              <a:t>fd;k</a:t>
            </a:r>
            <a:r>
              <a:rPr lang="en-US" sz="4000" u="sng" dirty="0">
                <a:latin typeface="Kruti Dev 010" pitchFamily="2" charset="0"/>
              </a:rPr>
              <a:t> </a:t>
            </a:r>
            <a:r>
              <a:rPr lang="en-US" sz="4000" u="sng" dirty="0" err="1">
                <a:latin typeface="Kruti Dev 010" pitchFamily="2" charset="0"/>
              </a:rPr>
              <a:t>vkSj</a:t>
            </a:r>
            <a:r>
              <a:rPr lang="en-US" sz="4000" u="sng" dirty="0">
                <a:latin typeface="Kruti Dev 010" pitchFamily="2" charset="0"/>
              </a:rPr>
              <a:t> </a:t>
            </a:r>
            <a:r>
              <a:rPr lang="en-US" sz="4000" u="sng" dirty="0" err="1">
                <a:latin typeface="Kruti Dev 010" pitchFamily="2" charset="0"/>
              </a:rPr>
              <a:t>vUrr</a:t>
            </a:r>
            <a:r>
              <a:rPr lang="en-US" sz="4000" u="sng" dirty="0">
                <a:latin typeface="Kruti Dev 010" pitchFamily="2" charset="0"/>
              </a:rPr>
              <a:t>% 1924 </a:t>
            </a:r>
            <a:r>
              <a:rPr lang="en-US" sz="4000" u="sng" dirty="0" err="1">
                <a:latin typeface="Kruti Dev 010" pitchFamily="2" charset="0"/>
              </a:rPr>
              <a:t>esa</a:t>
            </a:r>
            <a:r>
              <a:rPr lang="en-US" sz="4000" u="sng" dirty="0">
                <a:latin typeface="Kruti Dev 010" pitchFamily="2" charset="0"/>
              </a:rPr>
              <a:t> </a:t>
            </a:r>
            <a:r>
              <a:rPr lang="en-US" sz="4000" u="sng" dirty="0" err="1">
                <a:latin typeface="Kruti Dev 010" pitchFamily="2" charset="0"/>
              </a:rPr>
              <a:t>viuh</a:t>
            </a:r>
            <a:r>
              <a:rPr lang="en-US" sz="4000" u="sng" dirty="0">
                <a:latin typeface="Kruti Dev 010" pitchFamily="2" charset="0"/>
              </a:rPr>
              <a:t> </a:t>
            </a:r>
            <a:r>
              <a:rPr lang="en-US" sz="4000" u="sng" dirty="0" err="1">
                <a:latin typeface="Kruti Dev 010" pitchFamily="2" charset="0"/>
              </a:rPr>
              <a:t>ladYiuk</a:t>
            </a:r>
            <a:r>
              <a:rPr lang="en-US" sz="4000" u="sng" dirty="0">
                <a:latin typeface="Kruti Dev 010" pitchFamily="2" charset="0"/>
              </a:rPr>
              <a:t> </a:t>
            </a:r>
            <a:r>
              <a:rPr lang="en-US" sz="4000" u="sng" dirty="0" err="1">
                <a:latin typeface="Kruti Dev 010" pitchFamily="2" charset="0"/>
              </a:rPr>
              <a:t>dk</a:t>
            </a:r>
            <a:r>
              <a:rPr lang="en-US" sz="4000" u="sng" dirty="0">
                <a:latin typeface="Kruti Dev 010" pitchFamily="2" charset="0"/>
              </a:rPr>
              <a:t> </a:t>
            </a:r>
            <a:r>
              <a:rPr lang="en-US" sz="4000" u="sng" dirty="0" err="1">
                <a:latin typeface="Kruti Dev 010" pitchFamily="2" charset="0"/>
              </a:rPr>
              <a:t>izdk”ku</a:t>
            </a:r>
            <a:r>
              <a:rPr lang="en-US" sz="4000" u="sng" dirty="0">
                <a:latin typeface="Kruti Dev 010" pitchFamily="2" charset="0"/>
              </a:rPr>
              <a:t> </a:t>
            </a:r>
            <a:r>
              <a:rPr lang="en-US" sz="4000" u="sng" dirty="0" err="1">
                <a:latin typeface="Kruti Dev 010" pitchFamily="2" charset="0"/>
              </a:rPr>
              <a:t>viuh</a:t>
            </a:r>
            <a:r>
              <a:rPr lang="en-US" sz="4000" u="sng" dirty="0">
                <a:latin typeface="Kruti Dev 010" pitchFamily="2" charset="0"/>
              </a:rPr>
              <a:t> </a:t>
            </a:r>
            <a:r>
              <a:rPr lang="en-US" sz="4000" u="sng" dirty="0" err="1">
                <a:latin typeface="Kruti Dev 010" pitchFamily="2" charset="0"/>
              </a:rPr>
              <a:t>iqLrd</a:t>
            </a:r>
            <a:r>
              <a:rPr lang="en-US" sz="4000" u="sng" dirty="0">
                <a:latin typeface="Kruti Dev 010" pitchFamily="2" charset="0"/>
              </a:rPr>
              <a:t> </a:t>
            </a:r>
            <a:r>
              <a:rPr lang="en-US" sz="4000" u="sng" dirty="0"/>
              <a:t>‘Die </a:t>
            </a:r>
            <a:r>
              <a:rPr lang="en-US" sz="4000" u="sng" dirty="0" err="1"/>
              <a:t>Entstehung</a:t>
            </a:r>
            <a:r>
              <a:rPr lang="en-US" sz="4000" u="sng" dirty="0"/>
              <a:t> Der </a:t>
            </a:r>
            <a:r>
              <a:rPr lang="en-US" sz="4000" u="sng" dirty="0" err="1"/>
              <a:t>Kontinente</a:t>
            </a:r>
            <a:r>
              <a:rPr lang="en-US" sz="4000" u="sng" dirty="0"/>
              <a:t> and </a:t>
            </a:r>
            <a:r>
              <a:rPr lang="en-US" sz="4000" u="sng" dirty="0" err="1"/>
              <a:t>Ozeane</a:t>
            </a:r>
            <a:r>
              <a:rPr lang="en-US" sz="4000" u="sng" dirty="0"/>
              <a:t>’ </a:t>
            </a:r>
            <a:r>
              <a:rPr lang="en-US" sz="4000" u="sng" dirty="0" err="1">
                <a:latin typeface="Kruti Dev 010" pitchFamily="2" charset="0"/>
              </a:rPr>
              <a:t>esa</a:t>
            </a:r>
            <a:r>
              <a:rPr lang="en-US" sz="4000" u="sng" dirty="0">
                <a:solidFill>
                  <a:srgbClr val="FF0000"/>
                </a:solidFill>
                <a:latin typeface="Kruti Dev 010" pitchFamily="2" charset="0"/>
              </a:rPr>
              <a:t> </a:t>
            </a:r>
            <a:r>
              <a:rPr lang="en-US" sz="4000" u="sng" dirty="0" err="1">
                <a:latin typeface="Kruti Dev 010" pitchFamily="2" charset="0"/>
              </a:rPr>
              <a:t>fd;kA</a:t>
            </a:r>
            <a:r>
              <a:rPr lang="en-US" sz="4000" u="sng" dirty="0">
                <a:solidFill>
                  <a:srgbClr val="FF0000"/>
                </a:solidFill>
              </a:rPr>
              <a:t>) </a:t>
            </a:r>
            <a:endParaRPr lang="en-IN" sz="4000" u="sng" dirty="0">
              <a:solidFill>
                <a:srgbClr val="FF0000"/>
              </a:solidFill>
            </a:endParaRPr>
          </a:p>
          <a:p>
            <a:endParaRPr lang="en-IN" dirty="0"/>
          </a:p>
        </p:txBody>
      </p:sp>
    </p:spTree>
    <p:extLst>
      <p:ext uri="{BB962C8B-B14F-4D97-AF65-F5344CB8AC3E}">
        <p14:creationId xmlns:p14="http://schemas.microsoft.com/office/powerpoint/2010/main" val="404925699"/>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sz="4000" b="1" dirty="0">
                <a:solidFill>
                  <a:srgbClr val="FF0000"/>
                </a:solidFill>
              </a:rPr>
              <a:t>WEGNER’S CONTINENTAL DRIFT THEORY</a:t>
            </a:r>
            <a:br>
              <a:rPr lang="en-IN" b="1" dirty="0">
                <a:solidFill>
                  <a:srgbClr val="FF0000"/>
                </a:solidFill>
              </a:rPr>
            </a:br>
            <a:r>
              <a:rPr lang="en-IN" b="1" dirty="0">
                <a:solidFill>
                  <a:srgbClr val="FF0000"/>
                </a:solidFill>
              </a:rPr>
              <a:t> (</a:t>
            </a:r>
            <a:r>
              <a:rPr lang="en-IN" b="1" dirty="0" err="1">
                <a:solidFill>
                  <a:srgbClr val="FF0000"/>
                </a:solidFill>
                <a:latin typeface="Kruti Dev 010" pitchFamily="2" charset="0"/>
              </a:rPr>
              <a:t>Oksxuj</a:t>
            </a:r>
            <a:r>
              <a:rPr lang="en-IN" b="1" dirty="0">
                <a:solidFill>
                  <a:srgbClr val="FF0000"/>
                </a:solidFill>
                <a:latin typeface="Kruti Dev 010" pitchFamily="2" charset="0"/>
              </a:rPr>
              <a:t> </a:t>
            </a:r>
            <a:r>
              <a:rPr lang="en-IN" b="1" dirty="0" err="1">
                <a:solidFill>
                  <a:srgbClr val="FF0000"/>
                </a:solidFill>
                <a:latin typeface="Kruti Dev 010" pitchFamily="2" charset="0"/>
              </a:rPr>
              <a:t>dk</a:t>
            </a:r>
            <a:r>
              <a:rPr lang="en-IN" b="1" dirty="0">
                <a:solidFill>
                  <a:srgbClr val="FF0000"/>
                </a:solidFill>
                <a:latin typeface="Kruti Dev 010" pitchFamily="2" charset="0"/>
              </a:rPr>
              <a:t> </a:t>
            </a:r>
            <a:r>
              <a:rPr lang="en-IN" b="1" dirty="0" err="1">
                <a:solidFill>
                  <a:srgbClr val="FF0000"/>
                </a:solidFill>
                <a:latin typeface="Kruti Dev 010" pitchFamily="2" charset="0"/>
              </a:rPr>
              <a:t>egk</a:t>
            </a:r>
            <a:r>
              <a:rPr lang="en-IN" b="1" dirty="0">
                <a:solidFill>
                  <a:srgbClr val="FF0000"/>
                </a:solidFill>
                <a:latin typeface="Kruti Dev 010" pitchFamily="2" charset="0"/>
              </a:rPr>
              <a:t>}</a:t>
            </a:r>
            <a:r>
              <a:rPr lang="en-IN" b="1" dirty="0" err="1">
                <a:solidFill>
                  <a:srgbClr val="FF0000"/>
                </a:solidFill>
                <a:latin typeface="Kruti Dev 010" pitchFamily="2" charset="0"/>
              </a:rPr>
              <a:t>hih</a:t>
            </a:r>
            <a:r>
              <a:rPr lang="en-IN" b="1" dirty="0">
                <a:solidFill>
                  <a:srgbClr val="FF0000"/>
                </a:solidFill>
                <a:latin typeface="Kruti Dev 010" pitchFamily="2" charset="0"/>
              </a:rPr>
              <a:t>; </a:t>
            </a:r>
            <a:r>
              <a:rPr lang="en-IN" b="1" dirty="0" err="1">
                <a:solidFill>
                  <a:srgbClr val="FF0000"/>
                </a:solidFill>
                <a:latin typeface="Kruti Dev 010" pitchFamily="2" charset="0"/>
              </a:rPr>
              <a:t>izokg</a:t>
            </a:r>
            <a:r>
              <a:rPr lang="en-IN" b="1" dirty="0">
                <a:solidFill>
                  <a:srgbClr val="FF0000"/>
                </a:solidFill>
                <a:latin typeface="Kruti Dev 010" pitchFamily="2" charset="0"/>
              </a:rPr>
              <a:t> </a:t>
            </a:r>
            <a:r>
              <a:rPr lang="en-IN" b="1" dirty="0" err="1">
                <a:solidFill>
                  <a:srgbClr val="FF0000"/>
                </a:solidFill>
                <a:latin typeface="Kruti Dev 010" pitchFamily="2" charset="0"/>
              </a:rPr>
              <a:t>fl|kUr</a:t>
            </a:r>
            <a:r>
              <a:rPr lang="en-IN" b="1" dirty="0">
                <a:solidFill>
                  <a:srgbClr val="FF0000"/>
                </a:solidFill>
              </a:rPr>
              <a:t>)</a:t>
            </a:r>
            <a:endParaRPr lang="en-IN" dirty="0"/>
          </a:p>
        </p:txBody>
      </p:sp>
      <p:sp>
        <p:nvSpPr>
          <p:cNvPr id="3" name="Content Placeholder 2"/>
          <p:cNvSpPr>
            <a:spLocks noGrp="1"/>
          </p:cNvSpPr>
          <p:nvPr>
            <p:ph idx="1"/>
          </p:nvPr>
        </p:nvSpPr>
        <p:spPr>
          <a:xfrm>
            <a:off x="457200" y="1600200"/>
            <a:ext cx="8534400" cy="5105400"/>
          </a:xfrm>
        </p:spPr>
        <p:txBody>
          <a:bodyPr>
            <a:normAutofit/>
          </a:bodyPr>
          <a:lstStyle/>
          <a:p>
            <a:pPr algn="just"/>
            <a:r>
              <a:rPr lang="en-US" sz="4000" dirty="0" err="1">
                <a:latin typeface="Kruti Dev 010" pitchFamily="2" charset="0"/>
              </a:rPr>
              <a:t>osxuj</a:t>
            </a:r>
            <a:r>
              <a:rPr lang="en-US" sz="4000" dirty="0">
                <a:latin typeface="Kruti Dev 010" pitchFamily="2" charset="0"/>
              </a:rPr>
              <a:t> </a:t>
            </a:r>
            <a:r>
              <a:rPr lang="en-US" sz="4000" dirty="0" err="1">
                <a:latin typeface="Kruti Dev 010" pitchFamily="2" charset="0"/>
              </a:rPr>
              <a:t>ewyr</a:t>
            </a:r>
            <a:r>
              <a:rPr lang="en-US" sz="4000" dirty="0">
                <a:latin typeface="Kruti Dev 010" pitchFamily="2" charset="0"/>
              </a:rPr>
              <a:t>% ,d _</a:t>
            </a:r>
            <a:r>
              <a:rPr lang="en-US" sz="4000" dirty="0" err="1">
                <a:latin typeface="Kruti Dev 010" pitchFamily="2" charset="0"/>
              </a:rPr>
              <a:t>rqfoKkuosrk</a:t>
            </a:r>
            <a:r>
              <a:rPr lang="en-US" sz="4000" dirty="0">
                <a:latin typeface="Kruti Dev 010" pitchFamily="2" charset="0"/>
              </a:rPr>
              <a:t> ¼</a:t>
            </a:r>
            <a:r>
              <a:rPr lang="en-US" sz="4000" dirty="0">
                <a:ea typeface="KaiTi" pitchFamily="49" charset="-122"/>
                <a:cs typeface="Aharoni" pitchFamily="2" charset="-79"/>
              </a:rPr>
              <a:t>Meteorologist</a:t>
            </a:r>
            <a:r>
              <a:rPr lang="en-US" sz="4000" dirty="0">
                <a:latin typeface="Kruti Dev 010" pitchFamily="2" charset="0"/>
              </a:rPr>
              <a:t>½ </a:t>
            </a:r>
            <a:r>
              <a:rPr lang="en-US" sz="4000" dirty="0" err="1">
                <a:latin typeface="Kruti Dev 010" pitchFamily="2" charset="0"/>
              </a:rPr>
              <a:t>Fkk</a:t>
            </a:r>
            <a:r>
              <a:rPr lang="en-US" sz="4000" dirty="0">
                <a:latin typeface="Kruti Dev 010" pitchFamily="2" charset="0"/>
              </a:rPr>
              <a:t> </a:t>
            </a:r>
            <a:r>
              <a:rPr lang="en-US" sz="4000" dirty="0" err="1">
                <a:latin typeface="Kruti Dev 010" pitchFamily="2" charset="0"/>
              </a:rPr>
              <a:t>vkSj</a:t>
            </a:r>
            <a:r>
              <a:rPr lang="en-US" sz="4000" dirty="0">
                <a:latin typeface="Kruti Dev 010" pitchFamily="2" charset="0"/>
              </a:rPr>
              <a:t> </a:t>
            </a:r>
            <a:r>
              <a:rPr lang="en-US" sz="4000" dirty="0" err="1">
                <a:latin typeface="Kruti Dev 010" pitchFamily="2" charset="0"/>
              </a:rPr>
              <a:t>og</a:t>
            </a:r>
            <a:r>
              <a:rPr lang="en-US" sz="4000" dirty="0">
                <a:latin typeface="Kruti Dev 010" pitchFamily="2" charset="0"/>
              </a:rPr>
              <a:t> </a:t>
            </a:r>
            <a:r>
              <a:rPr lang="en-US" sz="4000" dirty="0" err="1">
                <a:latin typeface="Kruti Dev 010" pitchFamily="2" charset="0"/>
              </a:rPr>
              <a:t>fo”o</a:t>
            </a:r>
            <a:r>
              <a:rPr lang="en-US" sz="4000" dirty="0">
                <a:latin typeface="Kruti Dev 010" pitchFamily="2" charset="0"/>
              </a:rPr>
              <a:t> ds </a:t>
            </a:r>
            <a:r>
              <a:rPr lang="en-US" sz="4000" dirty="0" err="1">
                <a:latin typeface="Kruti Dev 010" pitchFamily="2" charset="0"/>
              </a:rPr>
              <a:t>tyok;q</a:t>
            </a:r>
            <a:r>
              <a:rPr lang="en-US" sz="4000" dirty="0">
                <a:latin typeface="Kruti Dev 010" pitchFamily="2" charset="0"/>
              </a:rPr>
              <a:t> </a:t>
            </a:r>
            <a:r>
              <a:rPr lang="en-US" sz="4000" dirty="0" err="1">
                <a:latin typeface="Kruti Dev 010" pitchFamily="2" charset="0"/>
              </a:rPr>
              <a:t>lEcU</a:t>
            </a:r>
            <a:r>
              <a:rPr lang="en-US" sz="4000" dirty="0">
                <a:latin typeface="Kruti Dev 010" pitchFamily="2" charset="0"/>
              </a:rPr>
              <a:t>/</a:t>
            </a:r>
            <a:r>
              <a:rPr lang="en-US" sz="4000" dirty="0" err="1">
                <a:latin typeface="Kruti Dev 010" pitchFamily="2" charset="0"/>
              </a:rPr>
              <a:t>kh</a:t>
            </a:r>
            <a:r>
              <a:rPr lang="en-US" sz="4000" dirty="0">
                <a:latin typeface="Kruti Dev 010" pitchFamily="2" charset="0"/>
              </a:rPr>
              <a:t> </a:t>
            </a:r>
            <a:r>
              <a:rPr lang="en-US" sz="4000" dirty="0" err="1">
                <a:latin typeface="Kruti Dev 010" pitchFamily="2" charset="0"/>
              </a:rPr>
              <a:t>ifjorZu</a:t>
            </a:r>
            <a:r>
              <a:rPr lang="en-US" sz="4000" dirty="0">
                <a:latin typeface="Kruti Dev 010" pitchFamily="2" charset="0"/>
              </a:rPr>
              <a:t> </a:t>
            </a:r>
            <a:r>
              <a:rPr lang="en-US" sz="4000" dirty="0" err="1">
                <a:latin typeface="Kruti Dev 010" pitchFamily="2" charset="0"/>
              </a:rPr>
              <a:t>dk</a:t>
            </a:r>
            <a:r>
              <a:rPr lang="en-US" sz="4000" dirty="0">
                <a:latin typeface="Kruti Dev 010" pitchFamily="2" charset="0"/>
              </a:rPr>
              <a:t> v/;;u </a:t>
            </a:r>
            <a:r>
              <a:rPr lang="en-US" sz="4000" dirty="0" err="1">
                <a:latin typeface="Kruti Dev 010" pitchFamily="2" charset="0"/>
              </a:rPr>
              <a:t>dj</a:t>
            </a:r>
            <a:r>
              <a:rPr lang="en-US" sz="4000" dirty="0">
                <a:latin typeface="Kruti Dev 010" pitchFamily="2" charset="0"/>
              </a:rPr>
              <a:t> </a:t>
            </a:r>
            <a:r>
              <a:rPr lang="en-US" sz="4000" dirty="0" err="1">
                <a:latin typeface="Kruti Dev 010" pitchFamily="2" charset="0"/>
              </a:rPr>
              <a:t>jgk</a:t>
            </a:r>
            <a:r>
              <a:rPr lang="en-US" sz="4000" dirty="0">
                <a:latin typeface="Kruti Dev 010" pitchFamily="2" charset="0"/>
              </a:rPr>
              <a:t> </a:t>
            </a:r>
            <a:r>
              <a:rPr lang="en-US" sz="4000" dirty="0" err="1">
                <a:latin typeface="Kruti Dev 010" pitchFamily="2" charset="0"/>
              </a:rPr>
              <a:t>FkkA</a:t>
            </a:r>
            <a:r>
              <a:rPr lang="en-US" sz="4000" dirty="0">
                <a:latin typeface="Kruti Dev 010" pitchFamily="2" charset="0"/>
              </a:rPr>
              <a:t> </a:t>
            </a:r>
            <a:r>
              <a:rPr lang="en-US" sz="4000" dirty="0" err="1">
                <a:latin typeface="Kruti Dev 010" pitchFamily="2" charset="0"/>
              </a:rPr>
              <a:t>ysfdu</a:t>
            </a:r>
            <a:r>
              <a:rPr lang="en-US" sz="4000" dirty="0">
                <a:latin typeface="Kruti Dev 010" pitchFamily="2" charset="0"/>
              </a:rPr>
              <a:t> </a:t>
            </a:r>
            <a:r>
              <a:rPr lang="en-US" sz="4000" dirty="0" err="1">
                <a:latin typeface="Kruti Dev 010" pitchFamily="2" charset="0"/>
              </a:rPr>
              <a:t>mlds</a:t>
            </a:r>
            <a:r>
              <a:rPr lang="en-US" sz="4000" dirty="0">
                <a:latin typeface="Kruti Dev 010" pitchFamily="2" charset="0"/>
              </a:rPr>
              <a:t> </a:t>
            </a:r>
            <a:r>
              <a:rPr lang="en-US" sz="4000" dirty="0" err="1">
                <a:latin typeface="Kruti Dev 010" pitchFamily="2" charset="0"/>
              </a:rPr>
              <a:t>lkeus</a:t>
            </a:r>
            <a:r>
              <a:rPr lang="en-US" sz="4000" dirty="0">
                <a:latin typeface="Kruti Dev 010" pitchFamily="2" charset="0"/>
              </a:rPr>
              <a:t> </a:t>
            </a:r>
            <a:r>
              <a:rPr lang="en-US" sz="4000" dirty="0" err="1">
                <a:latin typeface="Kruti Dev 010" pitchFamily="2" charset="0"/>
              </a:rPr>
              <a:t>dqN</a:t>
            </a:r>
            <a:r>
              <a:rPr lang="en-US" sz="4000" dirty="0">
                <a:latin typeface="Kruti Dev 010" pitchFamily="2" charset="0"/>
              </a:rPr>
              <a:t> </a:t>
            </a:r>
            <a:r>
              <a:rPr lang="en-US" sz="4000" dirty="0" err="1">
                <a:latin typeface="Kruti Dev 010" pitchFamily="2" charset="0"/>
              </a:rPr>
              <a:t>fofp</a:t>
            </a:r>
            <a:r>
              <a:rPr lang="en-US" sz="4000" dirty="0">
                <a:latin typeface="Kruti Dev 010" pitchFamily="2" charset="0"/>
              </a:rPr>
              <a:t>= </a:t>
            </a:r>
            <a:r>
              <a:rPr lang="en-US" sz="4000" dirty="0" err="1">
                <a:latin typeface="Kruti Dev 010" pitchFamily="2" charset="0"/>
              </a:rPr>
              <a:t>rF</a:t>
            </a:r>
            <a:r>
              <a:rPr lang="en-US" sz="4000" dirty="0">
                <a:latin typeface="Kruti Dev 010" pitchFamily="2" charset="0"/>
              </a:rPr>
              <a:t>; </a:t>
            </a:r>
            <a:r>
              <a:rPr lang="en-US" sz="4000" dirty="0" err="1">
                <a:latin typeface="Kruti Dev 010" pitchFamily="2" charset="0"/>
              </a:rPr>
              <a:t>lkeus</a:t>
            </a:r>
            <a:r>
              <a:rPr lang="en-US" sz="4000" dirty="0">
                <a:latin typeface="Kruti Dev 010" pitchFamily="2" charset="0"/>
              </a:rPr>
              <a:t> </a:t>
            </a:r>
            <a:r>
              <a:rPr lang="en-US" sz="4000" dirty="0" err="1">
                <a:latin typeface="Kruti Dev 010" pitchFamily="2" charset="0"/>
              </a:rPr>
              <a:t>vk</a:t>
            </a:r>
            <a:r>
              <a:rPr lang="en-US" sz="4000" dirty="0">
                <a:latin typeface="Kruti Dev 010" pitchFamily="2" charset="0"/>
              </a:rPr>
              <a:t>,&amp;</a:t>
            </a:r>
          </a:p>
          <a:p>
            <a:pPr algn="just"/>
            <a:r>
              <a:rPr lang="en-US" sz="4000" dirty="0">
                <a:latin typeface="Kruti Dev 010" pitchFamily="2" charset="0"/>
              </a:rPr>
              <a:t>Ba&lt;k </a:t>
            </a:r>
            <a:r>
              <a:rPr lang="en-US" sz="4000" dirty="0" err="1">
                <a:latin typeface="Kruti Dev 010" pitchFamily="2" charset="0"/>
              </a:rPr>
              <a:t>izns”k</a:t>
            </a:r>
            <a:r>
              <a:rPr lang="en-US" sz="4000" dirty="0">
                <a:latin typeface="Kruti Dev 010" pitchFamily="2" charset="0"/>
              </a:rPr>
              <a:t> </a:t>
            </a:r>
            <a:r>
              <a:rPr lang="en-US" sz="4000" dirty="0" err="1">
                <a:latin typeface="Kruti Dev 010" pitchFamily="2" charset="0"/>
              </a:rPr>
              <a:t>vUVkdZfVdk</a:t>
            </a:r>
            <a:r>
              <a:rPr lang="en-US" sz="4000" dirty="0">
                <a:latin typeface="Kruti Dev 010" pitchFamily="2" charset="0"/>
              </a:rPr>
              <a:t> </a:t>
            </a:r>
            <a:r>
              <a:rPr lang="en-US" sz="4000" dirty="0" err="1">
                <a:latin typeface="Kruti Dev 010" pitchFamily="2" charset="0"/>
              </a:rPr>
              <a:t>esa</a:t>
            </a:r>
            <a:r>
              <a:rPr lang="en-US" sz="4000" dirty="0">
                <a:latin typeface="Kruti Dev 010" pitchFamily="2" charset="0"/>
              </a:rPr>
              <a:t> </a:t>
            </a:r>
            <a:r>
              <a:rPr lang="en-US" sz="4000" dirty="0" err="1">
                <a:latin typeface="Kruti Dev 010" pitchFamily="2" charset="0"/>
              </a:rPr>
              <a:t>dks;yk</a:t>
            </a:r>
            <a:r>
              <a:rPr lang="en-US" sz="4000" dirty="0">
                <a:latin typeface="Kruti Dev 010" pitchFamily="2" charset="0"/>
              </a:rPr>
              <a:t> </a:t>
            </a:r>
            <a:r>
              <a:rPr lang="en-US" sz="4000" dirty="0" err="1">
                <a:latin typeface="Kruti Dev 010" pitchFamily="2" charset="0"/>
              </a:rPr>
              <a:t>dk</a:t>
            </a:r>
            <a:r>
              <a:rPr lang="en-US" sz="4000" dirty="0">
                <a:latin typeface="Kruti Dev 010" pitchFamily="2" charset="0"/>
              </a:rPr>
              <a:t> </a:t>
            </a:r>
            <a:r>
              <a:rPr lang="en-US" sz="4000" dirty="0" err="1">
                <a:latin typeface="Kruti Dev 010" pitchFamily="2" charset="0"/>
              </a:rPr>
              <a:t>ik;k</a:t>
            </a:r>
            <a:r>
              <a:rPr lang="en-US" sz="4000" dirty="0">
                <a:latin typeface="Kruti Dev 010" pitchFamily="2" charset="0"/>
              </a:rPr>
              <a:t> </a:t>
            </a:r>
            <a:r>
              <a:rPr lang="en-US" sz="4000" dirty="0" err="1">
                <a:latin typeface="Kruti Dev 010" pitchFamily="2" charset="0"/>
              </a:rPr>
              <a:t>tkuk</a:t>
            </a:r>
            <a:r>
              <a:rPr lang="en-US" sz="4000" dirty="0">
                <a:latin typeface="Kruti Dev 010" pitchFamily="2" charset="0"/>
              </a:rPr>
              <a:t> </a:t>
            </a:r>
            <a:r>
              <a:rPr lang="en-US" sz="4000" dirty="0" err="1">
                <a:latin typeface="Kruti Dev 010" pitchFamily="2" charset="0"/>
              </a:rPr>
              <a:t>tcfd</a:t>
            </a:r>
            <a:r>
              <a:rPr lang="en-US" sz="4000" dirty="0">
                <a:latin typeface="Kruti Dev 010" pitchFamily="2" charset="0"/>
              </a:rPr>
              <a:t> </a:t>
            </a:r>
            <a:r>
              <a:rPr lang="en-US" sz="4000" dirty="0" err="1">
                <a:latin typeface="Kruti Dev 010" pitchFamily="2" charset="0"/>
              </a:rPr>
              <a:t>dks;yk</a:t>
            </a:r>
            <a:r>
              <a:rPr lang="en-US" sz="4000" dirty="0">
                <a:latin typeface="Kruti Dev 010" pitchFamily="2" charset="0"/>
              </a:rPr>
              <a:t> </a:t>
            </a:r>
            <a:r>
              <a:rPr lang="en-US" sz="4000" dirty="0" err="1">
                <a:latin typeface="Kruti Dev 010" pitchFamily="2" charset="0"/>
              </a:rPr>
              <a:t>dks</a:t>
            </a:r>
            <a:r>
              <a:rPr lang="en-US" sz="4000" dirty="0">
                <a:latin typeface="Kruti Dev 010" pitchFamily="2" charset="0"/>
              </a:rPr>
              <a:t> m’.</a:t>
            </a:r>
            <a:r>
              <a:rPr lang="en-US" sz="4000" dirty="0" err="1">
                <a:latin typeface="Kruti Dev 010" pitchFamily="2" charset="0"/>
              </a:rPr>
              <a:t>kknzZ</a:t>
            </a:r>
            <a:r>
              <a:rPr lang="en-US" sz="4000" dirty="0">
                <a:latin typeface="Kruti Dev 010" pitchFamily="2" charset="0"/>
              </a:rPr>
              <a:t> </a:t>
            </a:r>
            <a:r>
              <a:rPr lang="en-US" sz="4000" dirty="0" err="1">
                <a:latin typeface="Kruti Dev 010" pitchFamily="2" charset="0"/>
              </a:rPr>
              <a:t>izns”k</a:t>
            </a:r>
            <a:r>
              <a:rPr lang="en-US" sz="4000" dirty="0">
                <a:latin typeface="Kruti Dev 010" pitchFamily="2" charset="0"/>
              </a:rPr>
              <a:t> </a:t>
            </a:r>
            <a:r>
              <a:rPr lang="en-US" sz="4000" dirty="0" err="1">
                <a:latin typeface="Kruti Dev 010" pitchFamily="2" charset="0"/>
              </a:rPr>
              <a:t>esa</a:t>
            </a:r>
            <a:r>
              <a:rPr lang="en-US" sz="4000" dirty="0">
                <a:latin typeface="Kruti Dev 010" pitchFamily="2" charset="0"/>
              </a:rPr>
              <a:t> </a:t>
            </a:r>
            <a:r>
              <a:rPr lang="en-US" sz="4000" dirty="0" err="1">
                <a:latin typeface="Kruti Dev 010" pitchFamily="2" charset="0"/>
              </a:rPr>
              <a:t>feyuk</a:t>
            </a:r>
            <a:r>
              <a:rPr lang="en-US" sz="4000" dirty="0">
                <a:latin typeface="Kruti Dev 010" pitchFamily="2" charset="0"/>
              </a:rPr>
              <a:t> </a:t>
            </a:r>
            <a:r>
              <a:rPr lang="en-US" sz="4000" dirty="0" err="1">
                <a:latin typeface="Kruti Dev 010" pitchFamily="2" charset="0"/>
              </a:rPr>
              <a:t>pkfg,A</a:t>
            </a:r>
            <a:endParaRPr lang="en-US" sz="4000" dirty="0">
              <a:latin typeface="Kruti Dev 010" pitchFamily="2" charset="0"/>
            </a:endParaRPr>
          </a:p>
        </p:txBody>
      </p:sp>
    </p:spTree>
    <p:extLst>
      <p:ext uri="{BB962C8B-B14F-4D97-AF65-F5344CB8AC3E}">
        <p14:creationId xmlns:p14="http://schemas.microsoft.com/office/powerpoint/2010/main" val="973629562"/>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2451</Words>
  <Application>Microsoft Office PowerPoint</Application>
  <PresentationFormat>On-screen Show (4:3)</PresentationFormat>
  <Paragraphs>159</Paragraphs>
  <Slides>41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41</vt:i4>
      </vt:variant>
    </vt:vector>
  </HeadingPairs>
  <TitlesOfParts>
    <vt:vector size="48" baseType="lpstr">
      <vt:lpstr>KaiTi</vt:lpstr>
      <vt:lpstr>Aharoni</vt:lpstr>
      <vt:lpstr>Arial</vt:lpstr>
      <vt:lpstr>Calibri</vt:lpstr>
      <vt:lpstr>Kruti Dev 010</vt:lpstr>
      <vt:lpstr>Wingdings</vt:lpstr>
      <vt:lpstr>Office Theme</vt:lpstr>
      <vt:lpstr>     For D – I Geography (Hon’s) Paper – Physical Geography                            BY                     Dr. ALPNA JYOTI Deptt. of Geography, Marwari College, Darbhanga                             LNM University, Darbhanga     </vt:lpstr>
      <vt:lpstr>PowerPoint Presentation</vt:lpstr>
      <vt:lpstr>DISTRIBUTION OF LAND &amp;WATER</vt:lpstr>
      <vt:lpstr>CONTINENTAL DRIFT THEORY  (egk}hih; izokg fl|kUr)</vt:lpstr>
      <vt:lpstr>EVOLUTION OF THE CONCEPT OF CONTINENTAL DRIFT  (egk}hih; izokg ladYiuk dk mn~Hko )</vt:lpstr>
      <vt:lpstr>SCHOLARS RELATED TO CONTINENTAL DRIFT  (egk}hih; izokg ls lEcfU/kr fo}ku )</vt:lpstr>
      <vt:lpstr>WEGNER’S CONTINENTAL DRIFT THEORY  (Oksxuj dk egk}hih; izokg fl|kUr)</vt:lpstr>
      <vt:lpstr>WEGNER’S CONTINENTAL DRIFT THEORY  (Oksxuj dk egk}hih; izokg fl|kUr)</vt:lpstr>
      <vt:lpstr>WEGNER’S CONTINENTAL DRIFT THEORY  (Oksxuj dk egk}hih; izokg fl|kUr)</vt:lpstr>
      <vt:lpstr>WEGNER’S CONTINENTAL DRIFT THEORY  (Oksxuj dk egk}hih; izokg fl|kUr)</vt:lpstr>
      <vt:lpstr>WEGNER’S CONTINENTAL DRIFT THEORY  (Oksxuj dk egk}hih; izokg fl|kUr)</vt:lpstr>
      <vt:lpstr>WEGNER’S CONTINENTAL DRIFT THEORY  (Oksxuj dk egk}hih; izokg fl|kUr)</vt:lpstr>
      <vt:lpstr>WEGNER’S CONTINENTAL DRIFT THEORY  (Oksxuj dk egk}hih; izokg fl|kUr)</vt:lpstr>
      <vt:lpstr>WEGNER’S CONTINENTAL DRIFT THEORY  (Oksxuj dk egk}hih; izokg fl|kUr)</vt:lpstr>
      <vt:lpstr>WEGNER’S EARTH’S INTERIOR</vt:lpstr>
      <vt:lpstr>EARTH’S INTERIOR</vt:lpstr>
      <vt:lpstr>WEGNER’S EARTH’S INTERIOR</vt:lpstr>
      <vt:lpstr>PROCESS OF THE THEORY</vt:lpstr>
      <vt:lpstr>FORCES RESPOSIBLE FOR DRIFT</vt:lpstr>
      <vt:lpstr>2)  DIRECTION OF DRIFT</vt:lpstr>
      <vt:lpstr>3) ACTUAL DRIFT</vt:lpstr>
      <vt:lpstr>4) CONTINENTAL DRIFT &amp; Mt. BUILDING</vt:lpstr>
      <vt:lpstr>6) SHIFTING POSITIONS OF EQUATOR</vt:lpstr>
      <vt:lpstr> PROOF IN FAVOUR OF CONTINENTAL DRIFT THEORY : JIG SAW FIT</vt:lpstr>
      <vt:lpstr>5) SHIFTING POSITIONS OF POLES</vt:lpstr>
      <vt:lpstr>7) ORIGIN OF ISLAND ARC (leaqnzh pki dh mRifr )</vt:lpstr>
      <vt:lpstr>8) CARBONIFEROUS GLACIATION</vt:lpstr>
      <vt:lpstr> Evidences in favour of Wegner’s drift </vt:lpstr>
      <vt:lpstr>1) GEOGRAPHICAL EVIDENCE (JIG-SAW FIT)</vt:lpstr>
      <vt:lpstr>Contd.      2) Geological Evidences</vt:lpstr>
      <vt:lpstr>3) BIOLOGICAL EVIDENCE</vt:lpstr>
      <vt:lpstr>4) PALAEO-CLIMATIC EVIDENCE</vt:lpstr>
      <vt:lpstr>5) MINERALOGICAL EVIDENCE</vt:lpstr>
      <vt:lpstr>6) EVIDENCE OF GEODESY</vt:lpstr>
      <vt:lpstr>7) EVIDENCE OF PALAEONTOLOGY</vt:lpstr>
      <vt:lpstr>8) EVIDENCE OF OCEANIC FLOOR</vt:lpstr>
      <vt:lpstr>CRITICISMS</vt:lpstr>
      <vt:lpstr>Contd.            CRITICISMS</vt:lpstr>
      <vt:lpstr>Contd.            CRITICISMS</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DR. RAMPRAVESH YADAV</dc:creator>
  <cp:lastModifiedBy>d k</cp:lastModifiedBy>
  <cp:revision>96</cp:revision>
  <dcterms:created xsi:type="dcterms:W3CDTF">2006-08-16T00:00:00Z</dcterms:created>
  <dcterms:modified xsi:type="dcterms:W3CDTF">2020-05-11T04:06:45Z</dcterms:modified>
</cp:coreProperties>
</file>